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4F4"/>
    <a:srgbClr val="F9F3F3"/>
    <a:srgbClr val="191919"/>
    <a:srgbClr val="C7B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38B86-20E3-42F1-982C-CFFA290A5027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380B8-EC41-439D-9057-5A2CD6E1B83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252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 everyone! Today I’m going to talk about </a:t>
            </a:r>
            <a:r>
              <a:rPr lang="en-US" b="1" dirty="0" err="1"/>
              <a:t>KawaiiRecSys</a:t>
            </a:r>
            <a:r>
              <a:rPr lang="en-US" dirty="0"/>
              <a:t>, a smart anime recommendation system.</a:t>
            </a:r>
          </a:p>
          <a:p>
            <a:r>
              <a:rPr lang="en-US" dirty="0"/>
              <a:t>This system doesn’t rely on just one method. It uses </a:t>
            </a:r>
            <a:r>
              <a:rPr lang="en-US" b="1" dirty="0"/>
              <a:t>three different algorithms</a:t>
            </a:r>
            <a:r>
              <a:rPr lang="en-US" dirty="0"/>
              <a:t> to find the best anime for each person:</a:t>
            </a:r>
          </a:p>
          <a:p>
            <a:r>
              <a:rPr lang="en-US" dirty="0"/>
              <a:t>One that looks at </a:t>
            </a:r>
            <a:r>
              <a:rPr lang="en-US" b="1" dirty="0"/>
              <a:t>user ratings</a:t>
            </a:r>
            <a:r>
              <a:rPr lang="en-US" dirty="0"/>
              <a:t> (SVD),</a:t>
            </a:r>
          </a:p>
          <a:p>
            <a:r>
              <a:rPr lang="en-US" dirty="0"/>
              <a:t>One that uses </a:t>
            </a:r>
            <a:r>
              <a:rPr lang="en-US" b="1" dirty="0"/>
              <a:t>AI and neural networks</a:t>
            </a:r>
            <a:r>
              <a:rPr lang="en-US" dirty="0"/>
              <a:t>, and</a:t>
            </a:r>
          </a:p>
          <a:p>
            <a:r>
              <a:rPr lang="en-US" dirty="0"/>
              <a:t>One that checks </a:t>
            </a:r>
            <a:r>
              <a:rPr lang="en-US" b="1" dirty="0"/>
              <a:t>anime genres and descriptions</a:t>
            </a:r>
            <a:r>
              <a:rPr lang="en-US" dirty="0"/>
              <a:t>.</a:t>
            </a:r>
          </a:p>
          <a:p>
            <a:r>
              <a:rPr lang="en-US" dirty="0"/>
              <a:t>Because it mixes all three, it gives </a:t>
            </a:r>
            <a:r>
              <a:rPr lang="en-US" b="1" dirty="0"/>
              <a:t>better and more personalized suggestions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Also, users can </a:t>
            </a:r>
            <a:r>
              <a:rPr lang="en-US" b="1" dirty="0"/>
              <a:t>change how much each method is used</a:t>
            </a:r>
            <a:r>
              <a:rPr lang="en-US" dirty="0"/>
              <a:t>, which makes the system flexible and fun to use.”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380B8-EC41-439D-9057-5A2CD6E1B83A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8581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818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237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56095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070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9788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6671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5291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717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9803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9056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9842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6005EFF-FD58-4CC3-B40C-87443B3C7AAA}" type="datetimeFigureOut">
              <a:rPr lang="LID4096" smtClean="0"/>
              <a:t>06/09/2025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418CE87-C3A8-4965-A239-490EC44D771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81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168078" y="2570370"/>
            <a:ext cx="7505136" cy="135575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IN" sz="4000" b="1" dirty="0" err="1"/>
              <a:t>KawaiiRecSys</a:t>
            </a:r>
            <a:r>
              <a:rPr lang="en-IN" sz="4000" b="1" dirty="0"/>
              <a:t>: Anime Recommendation System</a:t>
            </a:r>
          </a:p>
        </p:txBody>
      </p:sp>
      <p:pic>
        <p:nvPicPr>
          <p:cNvPr id="35" name="Picture 34" descr="A poster of a cartoon&#10;&#10;AI-generated content may be incorrect.">
            <a:extLst>
              <a:ext uri="{FF2B5EF4-FFF2-40B4-BE49-F238E27FC236}">
                <a16:creationId xmlns:a16="http://schemas.microsoft.com/office/drawing/2014/main" id="{45FFC42B-547C-88B4-2928-27EB2112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157" r="2" b="27975"/>
          <a:stretch>
            <a:fillRect/>
          </a:stretch>
        </p:blipFill>
        <p:spPr>
          <a:xfrm>
            <a:off x="5787645" y="4683320"/>
            <a:ext cx="6404356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31EC56E-048B-6987-5296-8A999C0003CB}"/>
              </a:ext>
            </a:extLst>
          </p:cNvPr>
          <p:cNvGrpSpPr/>
          <p:nvPr/>
        </p:nvGrpSpPr>
        <p:grpSpPr>
          <a:xfrm>
            <a:off x="0" y="0"/>
            <a:ext cx="12192000" cy="6864954"/>
            <a:chOff x="20" y="-6955"/>
            <a:chExt cx="9143995" cy="6864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DFC206-A772-BF07-041C-FF3D056FB548}"/>
                </a:ext>
              </a:extLst>
            </p:cNvPr>
            <p:cNvGrpSpPr/>
            <p:nvPr/>
          </p:nvGrpSpPr>
          <p:grpSpPr>
            <a:xfrm>
              <a:off x="20" y="-6955"/>
              <a:ext cx="9143995" cy="4644009"/>
              <a:chOff x="20" y="-6955"/>
              <a:chExt cx="9143995" cy="4644009"/>
            </a:xfrm>
          </p:grpSpPr>
          <p:pic>
            <p:nvPicPr>
              <p:cNvPr id="31" name="Picture 30" descr="A cartoon of a child with her arms out&#10;&#10;AI-generated content may be incorrect.">
                <a:extLst>
                  <a:ext uri="{FF2B5EF4-FFF2-40B4-BE49-F238E27FC236}">
                    <a16:creationId xmlns:a16="http://schemas.microsoft.com/office/drawing/2014/main" id="{0C6A2A65-1750-CE59-3A6C-3279C8D1B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26871" r="3" b="14016"/>
              <a:stretch>
                <a:fillRect/>
              </a:stretch>
            </p:blipFill>
            <p:spPr>
              <a:xfrm>
                <a:off x="2736988" y="1"/>
                <a:ext cx="6407027" cy="2130473"/>
              </a:xfrm>
              <a:custGeom>
                <a:avLst/>
                <a:gdLst/>
                <a:ahLst/>
                <a:cxnLst/>
                <a:rect l="l" t="t" r="r" b="b"/>
                <a:pathLst>
                  <a:path w="8542682" h="2130473">
                    <a:moveTo>
                      <a:pt x="986689" y="0"/>
                    </a:moveTo>
                    <a:lnTo>
                      <a:pt x="8542682" y="0"/>
                    </a:lnTo>
                    <a:lnTo>
                      <a:pt x="8542682" y="2130473"/>
                    </a:lnTo>
                    <a:lnTo>
                      <a:pt x="0" y="2130473"/>
                    </a:lnTo>
                    <a:close/>
                  </a:path>
                </a:pathLst>
              </a:custGeom>
            </p:spPr>
          </p:pic>
          <p:pic>
            <p:nvPicPr>
              <p:cNvPr id="29" name="Picture 28" descr="A group of girls sitting on a chair&#10;&#10;AI-generated content may be incorrect.">
                <a:extLst>
                  <a:ext uri="{FF2B5EF4-FFF2-40B4-BE49-F238E27FC236}">
                    <a16:creationId xmlns:a16="http://schemas.microsoft.com/office/drawing/2014/main" id="{76FE9076-ED40-E275-53AA-F85DDDAF0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0848" r="1" b="19959"/>
              <a:stretch>
                <a:fillRect/>
              </a:stretch>
            </p:blipFill>
            <p:spPr>
              <a:xfrm>
                <a:off x="20" y="-6955"/>
                <a:ext cx="3356335" cy="2130473"/>
              </a:xfrm>
              <a:custGeom>
                <a:avLst/>
                <a:gdLst/>
                <a:ahLst/>
                <a:cxnLst/>
                <a:rect l="l" t="t" r="r" b="b"/>
                <a:pathLst>
                  <a:path w="4475140" h="2130473">
                    <a:moveTo>
                      <a:pt x="0" y="0"/>
                    </a:moveTo>
                    <a:lnTo>
                      <a:pt x="1074821" y="0"/>
                    </a:lnTo>
                    <a:lnTo>
                      <a:pt x="1074821" y="239"/>
                    </a:lnTo>
                    <a:lnTo>
                      <a:pt x="4475140" y="239"/>
                    </a:lnTo>
                    <a:lnTo>
                      <a:pt x="3488563" y="2130473"/>
                    </a:lnTo>
                    <a:lnTo>
                      <a:pt x="0" y="2130473"/>
                    </a:lnTo>
                    <a:close/>
                  </a:path>
                </a:pathLst>
              </a:custGeom>
            </p:spPr>
          </p:pic>
          <p:pic>
            <p:nvPicPr>
              <p:cNvPr id="9" name="Picture 8" descr="A black and white film strip&#10;&#10;AI-generated content may be incorrect.">
                <a:extLst>
                  <a:ext uri="{FF2B5EF4-FFF2-40B4-BE49-F238E27FC236}">
                    <a16:creationId xmlns:a16="http://schemas.microsoft.com/office/drawing/2014/main" id="{CEC18D0C-D510-B28D-31D9-B9A3E77EA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39587" r="-1" b="42591"/>
              <a:stretch>
                <a:fillRect/>
              </a:stretch>
            </p:blipFill>
            <p:spPr>
              <a:xfrm>
                <a:off x="106700" y="2176259"/>
                <a:ext cx="2865118" cy="2460795"/>
              </a:xfrm>
              <a:prstGeom prst="rect">
                <a:avLst/>
              </a:prstGeom>
            </p:spPr>
          </p:pic>
        </p:grpSp>
        <p:pic>
          <p:nvPicPr>
            <p:cNvPr id="11" name="Picture 10" descr="A poster of a movie&#10;&#10;AI-generated content may be incorrect.">
              <a:extLst>
                <a:ext uri="{FF2B5EF4-FFF2-40B4-BE49-F238E27FC236}">
                  <a16:creationId xmlns:a16="http://schemas.microsoft.com/office/drawing/2014/main" id="{0CF612C6-BAA0-3D89-165E-7278A57F4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8182" r="-1" b="29211"/>
            <a:stretch>
              <a:fillRect/>
            </a:stretch>
          </p:blipFill>
          <p:spPr>
            <a:xfrm>
              <a:off x="20" y="4682839"/>
              <a:ext cx="6422512" cy="2175160"/>
            </a:xfrm>
            <a:custGeom>
              <a:avLst/>
              <a:gdLst/>
              <a:ahLst/>
              <a:cxnLst/>
              <a:rect l="l" t="t" r="r" b="b"/>
              <a:pathLst>
                <a:path w="8563376" h="2175160">
                  <a:moveTo>
                    <a:pt x="0" y="0"/>
                  </a:moveTo>
                  <a:lnTo>
                    <a:pt x="8563376" y="0"/>
                  </a:lnTo>
                  <a:lnTo>
                    <a:pt x="7555992" y="2175160"/>
                  </a:lnTo>
                  <a:lnTo>
                    <a:pt x="0" y="217516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416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6F0EB6-FBD6-EF57-74D5-FCE7F089BD31}"/>
              </a:ext>
            </a:extLst>
          </p:cNvPr>
          <p:cNvGrpSpPr/>
          <p:nvPr/>
        </p:nvGrpSpPr>
        <p:grpSpPr>
          <a:xfrm>
            <a:off x="308610" y="0"/>
            <a:ext cx="11883390" cy="6858000"/>
            <a:chOff x="308610" y="0"/>
            <a:chExt cx="9144000" cy="6670833"/>
          </a:xfrm>
        </p:grpSpPr>
        <p:pic>
          <p:nvPicPr>
            <p:cNvPr id="19" name="Picture 18" descr="A yellow explosion with black stars&#10;&#10;AI-generated content may be incorrect.">
              <a:extLst>
                <a:ext uri="{FF2B5EF4-FFF2-40B4-BE49-F238E27FC236}">
                  <a16:creationId xmlns:a16="http://schemas.microsoft.com/office/drawing/2014/main" id="{0D9D439B-F30D-0B44-484F-F46BD247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8610" y="0"/>
              <a:ext cx="5410200" cy="6670833"/>
            </a:xfrm>
            <a:prstGeom prst="rect">
              <a:avLst/>
            </a:prstGeom>
            <a:effectLst>
              <a:glow rad="1905000">
                <a:srgbClr val="B4B2B5">
                  <a:alpha val="0"/>
                </a:srgbClr>
              </a:glow>
              <a:reflection blurRad="1270000" stA="0" endPos="65000" dist="1270000" dir="5400000" sy="-100000" algn="bl" rotWithShape="0"/>
              <a:softEdge rad="1270000"/>
            </a:effectLst>
          </p:spPr>
        </p:pic>
        <p:pic>
          <p:nvPicPr>
            <p:cNvPr id="17" name="Picture 16" descr="A cartoon of a person holding a sword&#10;&#10;AI-generated content may be incorrect.">
              <a:extLst>
                <a:ext uri="{FF2B5EF4-FFF2-40B4-BE49-F238E27FC236}">
                  <a16:creationId xmlns:a16="http://schemas.microsoft.com/office/drawing/2014/main" id="{EF0A5023-A6CC-C45B-00CF-0AF757108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2292" y="1730121"/>
              <a:ext cx="4830318" cy="4830318"/>
            </a:xfrm>
            <a:prstGeom prst="rect">
              <a:avLst/>
            </a:prstGeom>
            <a:solidFill>
              <a:srgbClr val="C8BDCD">
                <a:alpha val="0"/>
              </a:srgb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B3B1B4"/>
                  </a:gs>
                </a:gsLst>
                <a:lin ang="5400000" scaled="1"/>
              </a:gradFill>
            </a:ln>
            <a:effectLst>
              <a:glow>
                <a:srgbClr val="C8BDCD"/>
              </a:glow>
              <a:softEdge rad="1270000"/>
            </a:effec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014BE47-2526-EB7D-C0D0-06BC7074BF3E}"/>
              </a:ext>
            </a:extLst>
          </p:cNvPr>
          <p:cNvGrpSpPr/>
          <p:nvPr/>
        </p:nvGrpSpPr>
        <p:grpSpPr>
          <a:xfrm>
            <a:off x="1623062" y="2330391"/>
            <a:ext cx="8032569" cy="2433464"/>
            <a:chOff x="1470660" y="2243574"/>
            <a:chExt cx="8432800" cy="24201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FBE8DB-B452-D631-5A3F-BB60596CFD3B}"/>
                </a:ext>
              </a:extLst>
            </p:cNvPr>
            <p:cNvSpPr txBox="1"/>
            <p:nvPr/>
          </p:nvSpPr>
          <p:spPr>
            <a:xfrm>
              <a:off x="2288540" y="2243574"/>
              <a:ext cx="7614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Future Enhancements</a:t>
              </a:r>
              <a:endParaRPr lang="LID4096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451C2D-2C63-C228-9079-0AF94D9F12D9}"/>
                </a:ext>
              </a:extLst>
            </p:cNvPr>
            <p:cNvSpPr txBox="1"/>
            <p:nvPr/>
          </p:nvSpPr>
          <p:spPr>
            <a:xfrm>
              <a:off x="1470660" y="2612906"/>
              <a:ext cx="4625340" cy="20508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- Planned Upgrades:</a:t>
              </a:r>
            </a:p>
            <a:p>
              <a:r>
                <a:rPr lang="en-US" sz="1600" dirty="0"/>
                <a:t>- Add manga and movie recommendations</a:t>
              </a:r>
            </a:p>
            <a:p>
              <a:r>
                <a:rPr lang="en-US" sz="1600" dirty="0"/>
                <a:t>- Add community features (friend system, ratings)</a:t>
              </a:r>
            </a:p>
            <a:p>
              <a:r>
                <a:rPr lang="en-US" sz="1600" dirty="0"/>
                <a:t>- Use Transformer models for text-based personalization</a:t>
              </a:r>
            </a:p>
            <a:p>
              <a:r>
                <a:rPr lang="en-US" sz="1600" dirty="0"/>
                <a:t>- Voice or chat input for more interactive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77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white hair and black sunglasses pointing at the camera&#10;&#10;AI-generated content may be incorrect.">
            <a:extLst>
              <a:ext uri="{FF2B5EF4-FFF2-40B4-BE49-F238E27FC236}">
                <a16:creationId xmlns:a16="http://schemas.microsoft.com/office/drawing/2014/main" id="{181A09C3-1653-7C5B-12F2-0C00636B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r="1" b="26677"/>
          <a:stretch>
            <a:fillRect/>
          </a:stretch>
        </p:blipFill>
        <p:spPr>
          <a:xfrm>
            <a:off x="3344" y="10"/>
            <a:ext cx="7548923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E98A9-0358-B1E0-4DA2-345BA4E0CC15}"/>
              </a:ext>
            </a:extLst>
          </p:cNvPr>
          <p:cNvSpPr txBox="1"/>
          <p:nvPr/>
        </p:nvSpPr>
        <p:spPr>
          <a:xfrm>
            <a:off x="7883611" y="2121408"/>
            <a:ext cx="3816774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b="1"/>
              <a:t>How KawaiiRecSys is Better Than Other Systems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/>
              <a:t>Uses 3 models together: SVD, Neural Network, and Content-Based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/>
              <a:t>Lets users control model weights with sliders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/>
              <a:t>Has an easy and fun user interface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/>
              <a:t>Shows recommendations as anime cards with images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/>
              <a:t>Saves watchlist, favorites, and viewing status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/>
              <a:t>Works well for both new and returning users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/>
              <a:t>Includes genre-based visualization for better insight</a:t>
            </a:r>
          </a:p>
        </p:txBody>
      </p:sp>
    </p:spTree>
    <p:extLst>
      <p:ext uri="{BB962C8B-B14F-4D97-AF65-F5344CB8AC3E}">
        <p14:creationId xmlns:p14="http://schemas.microsoft.com/office/powerpoint/2010/main" val="32731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dark hair and blue eyes in a flowered dress&#10;&#10;AI-generated content may be incorrect.">
            <a:extLst>
              <a:ext uri="{FF2B5EF4-FFF2-40B4-BE49-F238E27FC236}">
                <a16:creationId xmlns:a16="http://schemas.microsoft.com/office/drawing/2014/main" id="{75EE7EE8-EAE2-E1AC-AC86-AA4ECA480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5736771" cy="68580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D41D856-CE0E-6452-4DF6-D0264BE10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87" y="934720"/>
            <a:ext cx="2657846" cy="3991532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A31E1790-1C47-0148-F0AA-F2931444A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29" y="91457"/>
            <a:ext cx="2591162" cy="3021858"/>
          </a:xfrm>
          <a:prstGeom prst="rect">
            <a:avLst/>
          </a:prstGeom>
        </p:spPr>
      </p:pic>
      <p:pic>
        <p:nvPicPr>
          <p:cNvPr id="9" name="Picture 8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6E029C-3548-A5F0-097D-60E8894BE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890" y="3199891"/>
            <a:ext cx="2829320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0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8C154F-033D-D60D-4C9F-BB166103F915}"/>
              </a:ext>
            </a:extLst>
          </p:cNvPr>
          <p:cNvSpPr txBox="1"/>
          <p:nvPr/>
        </p:nvSpPr>
        <p:spPr>
          <a:xfrm>
            <a:off x="7534654" y="702365"/>
            <a:ext cx="3896264" cy="3765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3" name="Picture 2" descr="A cartoon of a person wearing sunglasses&#10;&#10;AI-generated content may be incorrect.">
            <a:extLst>
              <a:ext uri="{FF2B5EF4-FFF2-40B4-BE49-F238E27FC236}">
                <a16:creationId xmlns:a16="http://schemas.microsoft.com/office/drawing/2014/main" id="{85B586FF-92F2-D143-165C-B238F2E2D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971"/>
          <a:stretch>
            <a:fillRect/>
          </a:stretch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1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with blue hair and purple pants&#10;&#10;AI-generated content may be incorrect.">
            <a:extLst>
              <a:ext uri="{FF2B5EF4-FFF2-40B4-BE49-F238E27FC236}">
                <a16:creationId xmlns:a16="http://schemas.microsoft.com/office/drawing/2014/main" id="{AB4942B0-ACD9-9A10-2B9E-EFCAD7FD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00" r="-1" b="-1"/>
          <a:stretch>
            <a:fillRect/>
          </a:stretch>
        </p:blipFill>
        <p:spPr>
          <a:xfrm>
            <a:off x="2" y="10"/>
            <a:ext cx="12191999" cy="68579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5844DA5A-7CBB-2DBD-A5D4-1AE9D9BE0A2A}"/>
              </a:ext>
            </a:extLst>
          </p:cNvPr>
          <p:cNvSpPr/>
          <p:nvPr/>
        </p:nvSpPr>
        <p:spPr>
          <a:xfrm flipH="1">
            <a:off x="0" y="84170"/>
            <a:ext cx="7239420" cy="5388063"/>
          </a:xfrm>
          <a:prstGeom prst="cloudCallout">
            <a:avLst/>
          </a:prstGeom>
          <a:solidFill>
            <a:srgbClr val="C7BFE6"/>
          </a:solidFill>
          <a:ln w="57150" cap="rnd" cmpd="dbl">
            <a:solidFill>
              <a:schemeClr val="accent1">
                <a:alpha val="86000"/>
              </a:schemeClr>
            </a:solidFill>
            <a:round/>
          </a:ln>
          <a:effectLst>
            <a:glow rad="266700">
              <a:schemeClr val="accent3">
                <a:satMod val="175000"/>
                <a:alpha val="53000"/>
              </a:schemeClr>
            </a:glow>
            <a:innerShdw blurRad="114300" dir="5400000">
              <a:prstClr val="black">
                <a:alpha val="0"/>
              </a:prstClr>
            </a:innerShdw>
          </a:effectLst>
          <a:scene3d>
            <a:camera prst="orthographicFront">
              <a:rot lat="0" lon="21594000" rev="0"/>
            </a:camera>
            <a:lightRig rig="threePt" dir="t"/>
          </a:scene3d>
          <a:sp3d prstMaterial="softEdge">
            <a:bevelT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B0273-80D5-58F2-764D-8A2D78BB0EF2}"/>
              </a:ext>
            </a:extLst>
          </p:cNvPr>
          <p:cNvSpPr txBox="1"/>
          <p:nvPr/>
        </p:nvSpPr>
        <p:spPr>
          <a:xfrm>
            <a:off x="1317072" y="932762"/>
            <a:ext cx="583873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 err="1"/>
              <a:t>KawaiiRecSys</a:t>
            </a:r>
            <a:r>
              <a:rPr lang="en-US" sz="2400" b="1" dirty="0"/>
              <a:t> – Smart Anime Recommendation System</a:t>
            </a:r>
          </a:p>
          <a:p>
            <a:pPr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Uses </a:t>
            </a:r>
            <a:r>
              <a:rPr lang="en-US" sz="2000" b="1" dirty="0"/>
              <a:t>three algorithms</a:t>
            </a:r>
            <a:r>
              <a:rPr lang="en-US" sz="2000" dirty="0"/>
              <a:t>: SVD, Neural Network, and Content-Based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Gives </a:t>
            </a:r>
            <a:r>
              <a:rPr lang="en-US" sz="2000" b="1" dirty="0"/>
              <a:t>personal and accurate</a:t>
            </a:r>
            <a:r>
              <a:rPr lang="en-US" sz="2000" dirty="0"/>
              <a:t> anime suggestions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Lets users </a:t>
            </a:r>
            <a:r>
              <a:rPr lang="en-US" sz="2000" b="1" dirty="0"/>
              <a:t>adjust the mix</a:t>
            </a:r>
            <a:r>
              <a:rPr lang="en-US" sz="2000" dirty="0"/>
              <a:t> of the three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Easy to use, powerful, and made for anime fans</a:t>
            </a:r>
          </a:p>
        </p:txBody>
      </p:sp>
    </p:spTree>
    <p:extLst>
      <p:ext uri="{BB962C8B-B14F-4D97-AF65-F5344CB8AC3E}">
        <p14:creationId xmlns:p14="http://schemas.microsoft.com/office/powerpoint/2010/main" val="255817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F4B39C"/>
            </a:gs>
            <a:gs pos="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976256-4C22-2683-2C6C-B78E9EA1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2" y="146483"/>
            <a:ext cx="11988901" cy="63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F4B39C"/>
            </a:gs>
            <a:gs pos="100000">
              <a:srgbClr val="F4B3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person with glasses and a white coat&#10;&#10;AI-generated content may be incorrect.">
            <a:extLst>
              <a:ext uri="{FF2B5EF4-FFF2-40B4-BE49-F238E27FC236}">
                <a16:creationId xmlns:a16="http://schemas.microsoft.com/office/drawing/2014/main" id="{848834EE-1BE1-4E39-9B57-41E1E8FC6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130" b="65599" l="10000" r="90000"/>
                    </a14:imgEffect>
                  </a14:imgLayer>
                </a14:imgProps>
              </a:ext>
            </a:extLst>
          </a:blip>
          <a:srcRect t="4321" r="-1" b="27592"/>
          <a:stretch>
            <a:fillRect/>
          </a:stretch>
        </p:blipFill>
        <p:spPr>
          <a:xfrm>
            <a:off x="286700" y="607858"/>
            <a:ext cx="7117105" cy="6747841"/>
          </a:xfrm>
          <a:prstGeom prst="rect">
            <a:avLst/>
          </a:prstGeom>
        </p:spPr>
      </p:pic>
      <p:pic>
        <p:nvPicPr>
          <p:cNvPr id="10" name="Picture 9" descr="A diagram of a user id&#10;&#10;AI-generated content may be incorrect.">
            <a:extLst>
              <a:ext uri="{FF2B5EF4-FFF2-40B4-BE49-F238E27FC236}">
                <a16:creationId xmlns:a16="http://schemas.microsoft.com/office/drawing/2014/main" id="{A2D4725F-B1AA-DE91-B597-0DAF45FBE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03" y="225315"/>
            <a:ext cx="4812474" cy="6407373"/>
          </a:xfrm>
          <a:prstGeom prst="rect">
            <a:avLst/>
          </a:prstGeom>
          <a:pattFill prst="pct5">
            <a:fgClr>
              <a:srgbClr val="F9F3F3"/>
            </a:fgClr>
            <a:bgClr>
              <a:schemeClr val="bg1"/>
            </a:bgClr>
          </a:pattFill>
          <a:effectLst>
            <a:outerShdw blurRad="50800" dist="50800" dir="5400000" algn="ctr" rotWithShape="0">
              <a:srgbClr val="FAF4F4"/>
            </a:outerShdw>
          </a:effectLst>
        </p:spPr>
      </p:pic>
    </p:spTree>
    <p:extLst>
      <p:ext uri="{BB962C8B-B14F-4D97-AF65-F5344CB8AC3E}">
        <p14:creationId xmlns:p14="http://schemas.microsoft.com/office/powerpoint/2010/main" val="912616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EE92E-297E-AECB-BEE9-3D5C2C2351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D9CE163-8889-8382-7D95-7D5F6030D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" y="260061"/>
            <a:ext cx="11972032" cy="60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3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child in a blue suit&#10;&#10;AI-generated content may be incorrect.">
            <a:extLst>
              <a:ext uri="{FF2B5EF4-FFF2-40B4-BE49-F238E27FC236}">
                <a16:creationId xmlns:a16="http://schemas.microsoft.com/office/drawing/2014/main" id="{C33E965C-C443-3547-DFC7-F6C208BB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7569" y="0"/>
            <a:ext cx="5007429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3F73E0-240A-E272-306A-BD503C21CB96}"/>
              </a:ext>
            </a:extLst>
          </p:cNvPr>
          <p:cNvGrpSpPr/>
          <p:nvPr/>
        </p:nvGrpSpPr>
        <p:grpSpPr>
          <a:xfrm>
            <a:off x="1702522" y="924562"/>
            <a:ext cx="4718692" cy="3663955"/>
            <a:chOff x="1011382" y="2139002"/>
            <a:chExt cx="7577988" cy="35976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F82A5AD-BC11-1036-637E-85EF79AA4B96}"/>
                </a:ext>
              </a:extLst>
            </p:cNvPr>
            <p:cNvGrpSpPr/>
            <p:nvPr/>
          </p:nvGrpSpPr>
          <p:grpSpPr>
            <a:xfrm>
              <a:off x="1011382" y="2173778"/>
              <a:ext cx="5528257" cy="3197887"/>
              <a:chOff x="1011382" y="2173778"/>
              <a:chExt cx="5528257" cy="319788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011382" y="2173778"/>
                <a:ext cx="5424089" cy="3197887"/>
                <a:chOff x="409542" y="1606039"/>
                <a:chExt cx="5424089" cy="3197887"/>
              </a:xfrm>
            </p:grpSpPr>
            <p:sp>
              <p:nvSpPr>
                <p:cNvPr id="21" name="Rounded Rectangle 1"/>
                <p:cNvSpPr/>
                <p:nvPr/>
              </p:nvSpPr>
              <p:spPr>
                <a:xfrm>
                  <a:off x="409542" y="1606039"/>
                  <a:ext cx="5424089" cy="31978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24089" h="3197887">
                      <a:moveTo>
                        <a:pt x="1615822" y="3173758"/>
                      </a:moveTo>
                      <a:cubicBezTo>
                        <a:pt x="728507" y="3197887"/>
                        <a:pt x="0" y="2478099"/>
                        <a:pt x="9891" y="1593980"/>
                      </a:cubicBezTo>
                      <a:cubicBezTo>
                        <a:pt x="19475" y="744274"/>
                        <a:pt x="734920" y="49195"/>
                        <a:pt x="1584844" y="49195"/>
                      </a:cubicBezTo>
                      <a:lnTo>
                        <a:pt x="3304381" y="49223"/>
                      </a:lnTo>
                      <a:cubicBezTo>
                        <a:pt x="3204133" y="52088"/>
                        <a:pt x="3114559" y="83728"/>
                        <a:pt x="3040958" y="134725"/>
                      </a:cubicBezTo>
                      <a:cubicBezTo>
                        <a:pt x="2839340" y="274128"/>
                        <a:pt x="2757338" y="558077"/>
                        <a:pt x="2901868" y="791574"/>
                      </a:cubicBezTo>
                      <a:cubicBezTo>
                        <a:pt x="2925029" y="829047"/>
                        <a:pt x="2946649" y="867471"/>
                        <a:pt x="2966727" y="906847"/>
                      </a:cubicBezTo>
                      <a:lnTo>
                        <a:pt x="1860242" y="610440"/>
                      </a:lnTo>
                      <a:cubicBezTo>
                        <a:pt x="1760895" y="581789"/>
                        <a:pt x="1659302" y="568568"/>
                        <a:pt x="1558588" y="570030"/>
                      </a:cubicBezTo>
                      <a:cubicBezTo>
                        <a:pt x="1557620" y="570110"/>
                        <a:pt x="1556714" y="570083"/>
                        <a:pt x="1555892" y="570034"/>
                      </a:cubicBezTo>
                      <a:cubicBezTo>
                        <a:pt x="1548650" y="570177"/>
                        <a:pt x="1541516" y="570381"/>
                        <a:pt x="1534487" y="570647"/>
                      </a:cubicBezTo>
                      <a:cubicBezTo>
                        <a:pt x="1532972" y="570693"/>
                        <a:pt x="1531372" y="570762"/>
                        <a:pt x="1529834" y="570725"/>
                      </a:cubicBezTo>
                      <a:cubicBezTo>
                        <a:pt x="1523163" y="570984"/>
                        <a:pt x="1516515" y="571328"/>
                        <a:pt x="1509828" y="571861"/>
                      </a:cubicBezTo>
                      <a:cubicBezTo>
                        <a:pt x="1507977" y="571998"/>
                        <a:pt x="1506020" y="572073"/>
                        <a:pt x="1504169" y="572209"/>
                      </a:cubicBezTo>
                      <a:cubicBezTo>
                        <a:pt x="1497627" y="572615"/>
                        <a:pt x="1490963" y="573232"/>
                        <a:pt x="1484275" y="573766"/>
                      </a:cubicBezTo>
                      <a:cubicBezTo>
                        <a:pt x="1482508" y="573880"/>
                        <a:pt x="1480741" y="573993"/>
                        <a:pt x="1478912" y="574214"/>
                      </a:cubicBezTo>
                      <a:cubicBezTo>
                        <a:pt x="1471722" y="574882"/>
                        <a:pt x="1464448" y="575573"/>
                        <a:pt x="1457219" y="576432"/>
                      </a:cubicBezTo>
                      <a:cubicBezTo>
                        <a:pt x="1456167" y="576533"/>
                        <a:pt x="1455116" y="576636"/>
                        <a:pt x="1454149" y="576715"/>
                      </a:cubicBezTo>
                      <a:cubicBezTo>
                        <a:pt x="1174792" y="608789"/>
                        <a:pt x="911646" y="753353"/>
                        <a:pt x="735751" y="991104"/>
                      </a:cubicBezTo>
                      <a:cubicBezTo>
                        <a:pt x="735131" y="991810"/>
                        <a:pt x="734556" y="992683"/>
                        <a:pt x="733959" y="993472"/>
                      </a:cubicBezTo>
                      <a:cubicBezTo>
                        <a:pt x="730397" y="998291"/>
                        <a:pt x="726858" y="1003193"/>
                        <a:pt x="723319" y="1008096"/>
                      </a:cubicBezTo>
                      <a:cubicBezTo>
                        <a:pt x="720935" y="1011611"/>
                        <a:pt x="718384" y="1015170"/>
                        <a:pt x="715832" y="1018730"/>
                      </a:cubicBezTo>
                      <a:cubicBezTo>
                        <a:pt x="714085" y="1021265"/>
                        <a:pt x="712422" y="1023777"/>
                        <a:pt x="710674" y="1026313"/>
                      </a:cubicBezTo>
                      <a:cubicBezTo>
                        <a:pt x="706689" y="1032234"/>
                        <a:pt x="702726" y="1038239"/>
                        <a:pt x="698679" y="1044266"/>
                      </a:cubicBezTo>
                      <a:cubicBezTo>
                        <a:pt x="698433" y="1044692"/>
                        <a:pt x="698127" y="1045223"/>
                        <a:pt x="697713" y="1045693"/>
                      </a:cubicBezTo>
                      <a:cubicBezTo>
                        <a:pt x="673925" y="1082355"/>
                        <a:pt x="652252" y="1120877"/>
                        <a:pt x="633068" y="1160977"/>
                      </a:cubicBezTo>
                      <a:cubicBezTo>
                        <a:pt x="632907" y="1161380"/>
                        <a:pt x="632723" y="1161699"/>
                        <a:pt x="632561" y="1162101"/>
                      </a:cubicBezTo>
                      <a:cubicBezTo>
                        <a:pt x="629717" y="1168256"/>
                        <a:pt x="626872" y="1174411"/>
                        <a:pt x="623944" y="1180588"/>
                      </a:cubicBezTo>
                      <a:cubicBezTo>
                        <a:pt x="622744" y="1183156"/>
                        <a:pt x="621568" y="1185808"/>
                        <a:pt x="620452" y="1188354"/>
                      </a:cubicBezTo>
                      <a:cubicBezTo>
                        <a:pt x="618830" y="1192024"/>
                        <a:pt x="617206" y="1195694"/>
                        <a:pt x="615584" y="1199364"/>
                      </a:cubicBezTo>
                      <a:cubicBezTo>
                        <a:pt x="613314" y="1204645"/>
                        <a:pt x="611067" y="1210011"/>
                        <a:pt x="608904" y="1215354"/>
                      </a:cubicBezTo>
                      <a:cubicBezTo>
                        <a:pt x="608580" y="1216160"/>
                        <a:pt x="608196" y="1217071"/>
                        <a:pt x="607788" y="1217900"/>
                      </a:cubicBezTo>
                      <a:cubicBezTo>
                        <a:pt x="553705" y="1350124"/>
                        <a:pt x="528640" y="1488684"/>
                        <a:pt x="530627" y="1625566"/>
                      </a:cubicBezTo>
                      <a:cubicBezTo>
                        <a:pt x="530600" y="1626472"/>
                        <a:pt x="530634" y="1627271"/>
                        <a:pt x="530607" y="1628177"/>
                      </a:cubicBezTo>
                      <a:cubicBezTo>
                        <a:pt x="530812" y="1635312"/>
                        <a:pt x="530955" y="1642554"/>
                        <a:pt x="531220" y="1649582"/>
                      </a:cubicBezTo>
                      <a:cubicBezTo>
                        <a:pt x="531205" y="1651205"/>
                        <a:pt x="531336" y="1652698"/>
                        <a:pt x="531298" y="1654235"/>
                      </a:cubicBezTo>
                      <a:cubicBezTo>
                        <a:pt x="531558" y="1660906"/>
                        <a:pt x="532008" y="1667615"/>
                        <a:pt x="532436" y="1674241"/>
                      </a:cubicBezTo>
                      <a:cubicBezTo>
                        <a:pt x="532572" y="1676092"/>
                        <a:pt x="532646" y="1678050"/>
                        <a:pt x="532784" y="1679900"/>
                      </a:cubicBezTo>
                      <a:cubicBezTo>
                        <a:pt x="533149" y="1686633"/>
                        <a:pt x="533660" y="1693236"/>
                        <a:pt x="534278" y="1699901"/>
                      </a:cubicBezTo>
                      <a:cubicBezTo>
                        <a:pt x="534414" y="1701751"/>
                        <a:pt x="534589" y="1703412"/>
                        <a:pt x="534681" y="1705095"/>
                      </a:cubicBezTo>
                      <a:cubicBezTo>
                        <a:pt x="535372" y="1712369"/>
                        <a:pt x="536063" y="1719644"/>
                        <a:pt x="536944" y="1726957"/>
                      </a:cubicBezTo>
                      <a:cubicBezTo>
                        <a:pt x="537108" y="1727901"/>
                        <a:pt x="537125" y="1728976"/>
                        <a:pt x="537311" y="1730005"/>
                      </a:cubicBezTo>
                      <a:cubicBezTo>
                        <a:pt x="569385" y="2009361"/>
                        <a:pt x="713950" y="2272505"/>
                        <a:pt x="951701" y="2448401"/>
                      </a:cubicBezTo>
                      <a:cubicBezTo>
                        <a:pt x="952406" y="2449021"/>
                        <a:pt x="953279" y="2449595"/>
                        <a:pt x="954068" y="2450193"/>
                      </a:cubicBezTo>
                      <a:cubicBezTo>
                        <a:pt x="958887" y="2453755"/>
                        <a:pt x="963790" y="2457294"/>
                        <a:pt x="968692" y="2460834"/>
                      </a:cubicBezTo>
                      <a:cubicBezTo>
                        <a:pt x="972207" y="2463217"/>
                        <a:pt x="975766" y="2465768"/>
                        <a:pt x="979326" y="2468320"/>
                      </a:cubicBezTo>
                      <a:cubicBezTo>
                        <a:pt x="981861" y="2470066"/>
                        <a:pt x="984374" y="2471730"/>
                        <a:pt x="986909" y="2473478"/>
                      </a:cubicBezTo>
                      <a:cubicBezTo>
                        <a:pt x="992830" y="2477463"/>
                        <a:pt x="998835" y="2481426"/>
                        <a:pt x="1004862" y="2485473"/>
                      </a:cubicBezTo>
                      <a:cubicBezTo>
                        <a:pt x="1005288" y="2485719"/>
                        <a:pt x="1005819" y="2486025"/>
                        <a:pt x="1006289" y="2486439"/>
                      </a:cubicBezTo>
                      <a:cubicBezTo>
                        <a:pt x="1042951" y="2510227"/>
                        <a:pt x="1081471" y="2531900"/>
                        <a:pt x="1121572" y="2551083"/>
                      </a:cubicBezTo>
                      <a:cubicBezTo>
                        <a:pt x="1121975" y="2551245"/>
                        <a:pt x="1122294" y="2551429"/>
                        <a:pt x="1122697" y="2551590"/>
                      </a:cubicBezTo>
                      <a:cubicBezTo>
                        <a:pt x="1128851" y="2554435"/>
                        <a:pt x="1135006" y="2557280"/>
                        <a:pt x="1141183" y="2560208"/>
                      </a:cubicBezTo>
                      <a:cubicBezTo>
                        <a:pt x="1143751" y="2561408"/>
                        <a:pt x="1146403" y="2562584"/>
                        <a:pt x="1148949" y="2563700"/>
                      </a:cubicBezTo>
                      <a:cubicBezTo>
                        <a:pt x="1152619" y="2565323"/>
                        <a:pt x="1156290" y="2566945"/>
                        <a:pt x="1159959" y="2568568"/>
                      </a:cubicBezTo>
                      <a:cubicBezTo>
                        <a:pt x="1165241" y="2570838"/>
                        <a:pt x="1170606" y="2573085"/>
                        <a:pt x="1175865" y="2575271"/>
                      </a:cubicBezTo>
                      <a:cubicBezTo>
                        <a:pt x="1176693" y="2575678"/>
                        <a:pt x="1177667" y="2575956"/>
                        <a:pt x="1178517" y="2576448"/>
                      </a:cubicBezTo>
                      <a:cubicBezTo>
                        <a:pt x="1310742" y="2630531"/>
                        <a:pt x="1449301" y="2655596"/>
                        <a:pt x="1586184" y="2653609"/>
                      </a:cubicBezTo>
                      <a:cubicBezTo>
                        <a:pt x="1587089" y="2653636"/>
                        <a:pt x="1587889" y="2653601"/>
                        <a:pt x="1588795" y="2653628"/>
                      </a:cubicBezTo>
                      <a:cubicBezTo>
                        <a:pt x="1596037" y="2653486"/>
                        <a:pt x="1603172" y="2653281"/>
                        <a:pt x="1610284" y="2652993"/>
                      </a:cubicBezTo>
                      <a:cubicBezTo>
                        <a:pt x="1611800" y="2652946"/>
                        <a:pt x="1613399" y="2652877"/>
                        <a:pt x="1614914" y="2652831"/>
                      </a:cubicBezTo>
                      <a:cubicBezTo>
                        <a:pt x="1621585" y="2652571"/>
                        <a:pt x="1628294" y="2652121"/>
                        <a:pt x="1634943" y="2651778"/>
                      </a:cubicBezTo>
                      <a:cubicBezTo>
                        <a:pt x="1636794" y="2651642"/>
                        <a:pt x="1638667" y="2651589"/>
                        <a:pt x="1640496" y="2651368"/>
                      </a:cubicBezTo>
                      <a:cubicBezTo>
                        <a:pt x="1647228" y="2651003"/>
                        <a:pt x="1653831" y="2650491"/>
                        <a:pt x="1660496" y="2649873"/>
                      </a:cubicBezTo>
                      <a:cubicBezTo>
                        <a:pt x="1662262" y="2649760"/>
                        <a:pt x="1664007" y="2649562"/>
                        <a:pt x="1665691" y="2649471"/>
                      </a:cubicBezTo>
                      <a:cubicBezTo>
                        <a:pt x="1672964" y="2648780"/>
                        <a:pt x="1680239" y="2648089"/>
                        <a:pt x="1687552" y="2647207"/>
                      </a:cubicBezTo>
                      <a:cubicBezTo>
                        <a:pt x="1688496" y="2647044"/>
                        <a:pt x="1689570" y="2647026"/>
                        <a:pt x="1690599" y="2646840"/>
                      </a:cubicBezTo>
                      <a:cubicBezTo>
                        <a:pt x="1969957" y="2614767"/>
                        <a:pt x="2233101" y="2470202"/>
                        <a:pt x="2408913" y="2232474"/>
                      </a:cubicBezTo>
                      <a:cubicBezTo>
                        <a:pt x="2409594" y="2231662"/>
                        <a:pt x="2410169" y="2230790"/>
                        <a:pt x="2410744" y="2229916"/>
                      </a:cubicBezTo>
                      <a:cubicBezTo>
                        <a:pt x="2414329" y="2225181"/>
                        <a:pt x="2417784" y="2220302"/>
                        <a:pt x="2421323" y="2215399"/>
                      </a:cubicBezTo>
                      <a:cubicBezTo>
                        <a:pt x="2423707" y="2211885"/>
                        <a:pt x="2426258" y="2208325"/>
                        <a:pt x="2428810" y="2204766"/>
                      </a:cubicBezTo>
                      <a:cubicBezTo>
                        <a:pt x="2430557" y="2202230"/>
                        <a:pt x="2432220" y="2199718"/>
                        <a:pt x="2433967" y="2197182"/>
                      </a:cubicBezTo>
                      <a:cubicBezTo>
                        <a:pt x="2438037" y="2191239"/>
                        <a:pt x="2441915" y="2185256"/>
                        <a:pt x="2445962" y="2179229"/>
                      </a:cubicBezTo>
                      <a:cubicBezTo>
                        <a:pt x="2446270" y="2178698"/>
                        <a:pt x="2446515" y="2178272"/>
                        <a:pt x="2446929" y="2177802"/>
                      </a:cubicBezTo>
                      <a:cubicBezTo>
                        <a:pt x="2470717" y="2141141"/>
                        <a:pt x="2492390" y="2102620"/>
                        <a:pt x="2511574" y="2062520"/>
                      </a:cubicBezTo>
                      <a:cubicBezTo>
                        <a:pt x="2511735" y="2062117"/>
                        <a:pt x="2511919" y="2061798"/>
                        <a:pt x="2512081" y="2061395"/>
                      </a:cubicBezTo>
                      <a:cubicBezTo>
                        <a:pt x="2514925" y="2055241"/>
                        <a:pt x="2517769" y="2049086"/>
                        <a:pt x="2520698" y="2042908"/>
                      </a:cubicBezTo>
                      <a:cubicBezTo>
                        <a:pt x="2521897" y="2040340"/>
                        <a:pt x="2523074" y="2037689"/>
                        <a:pt x="2524190" y="2035143"/>
                      </a:cubicBezTo>
                      <a:lnTo>
                        <a:pt x="2529058" y="2024132"/>
                      </a:lnTo>
                      <a:cubicBezTo>
                        <a:pt x="2531327" y="2018851"/>
                        <a:pt x="2533575" y="2013486"/>
                        <a:pt x="2535761" y="2008227"/>
                      </a:cubicBezTo>
                      <a:cubicBezTo>
                        <a:pt x="2536168" y="2007399"/>
                        <a:pt x="2536446" y="2006425"/>
                        <a:pt x="2536937" y="2005575"/>
                      </a:cubicBezTo>
                      <a:cubicBezTo>
                        <a:pt x="2586571" y="1884248"/>
                        <a:pt x="2611734" y="1757795"/>
                        <a:pt x="2613893" y="1632025"/>
                      </a:cubicBezTo>
                      <a:cubicBezTo>
                        <a:pt x="2650439" y="1642634"/>
                        <a:pt x="2686401" y="1657444"/>
                        <a:pt x="2721050" y="1676739"/>
                      </a:cubicBezTo>
                      <a:lnTo>
                        <a:pt x="2863700" y="1755979"/>
                      </a:lnTo>
                      <a:lnTo>
                        <a:pt x="2614059" y="1611849"/>
                      </a:lnTo>
                      <a:cubicBezTo>
                        <a:pt x="2614088" y="1607258"/>
                        <a:pt x="2614093" y="1602583"/>
                        <a:pt x="2614037" y="1598014"/>
                      </a:cubicBezTo>
                      <a:cubicBezTo>
                        <a:pt x="2614064" y="1597109"/>
                        <a:pt x="2614091" y="1596202"/>
                        <a:pt x="2614034" y="1595320"/>
                      </a:cubicBezTo>
                      <a:cubicBezTo>
                        <a:pt x="2613891" y="1588078"/>
                        <a:pt x="2613687" y="1580943"/>
                        <a:pt x="2613422" y="1573914"/>
                      </a:cubicBezTo>
                      <a:cubicBezTo>
                        <a:pt x="2613375" y="1572398"/>
                        <a:pt x="2613306" y="1570799"/>
                        <a:pt x="2613343" y="1569262"/>
                      </a:cubicBezTo>
                      <a:cubicBezTo>
                        <a:pt x="2613083" y="1562590"/>
                        <a:pt x="2612740" y="1555943"/>
                        <a:pt x="2612206" y="1549256"/>
                      </a:cubicBezTo>
                      <a:cubicBezTo>
                        <a:pt x="2612070" y="1547405"/>
                        <a:pt x="2611995" y="1545447"/>
                        <a:pt x="2611858" y="1543596"/>
                      </a:cubicBezTo>
                      <a:cubicBezTo>
                        <a:pt x="2611454" y="1537054"/>
                        <a:pt x="2610897" y="1530283"/>
                        <a:pt x="2610303" y="1523702"/>
                      </a:cubicBezTo>
                      <a:cubicBezTo>
                        <a:pt x="2610188" y="1521936"/>
                        <a:pt x="2610074" y="1520168"/>
                        <a:pt x="2609854" y="1518340"/>
                      </a:cubicBezTo>
                      <a:cubicBezTo>
                        <a:pt x="2609185" y="1511149"/>
                        <a:pt x="2608494" y="1503876"/>
                        <a:pt x="2607659" y="1496730"/>
                      </a:cubicBezTo>
                      <a:cubicBezTo>
                        <a:pt x="2607557" y="1495679"/>
                        <a:pt x="2607455" y="1494628"/>
                        <a:pt x="2607376" y="1493661"/>
                      </a:cubicBezTo>
                      <a:cubicBezTo>
                        <a:pt x="2607076" y="1490864"/>
                        <a:pt x="2606692" y="1488091"/>
                        <a:pt x="2606286" y="1485234"/>
                      </a:cubicBezTo>
                      <a:cubicBezTo>
                        <a:pt x="2568950" y="1224812"/>
                        <a:pt x="2753389" y="1000499"/>
                        <a:pt x="2992626" y="960572"/>
                      </a:cubicBezTo>
                      <a:cubicBezTo>
                        <a:pt x="3083855" y="1158830"/>
                        <a:pt x="3134816" y="1379205"/>
                        <a:pt x="3134993" y="1611298"/>
                      </a:cubicBezTo>
                      <a:cubicBezTo>
                        <a:pt x="3135322" y="2460774"/>
                        <a:pt x="2464875" y="3150715"/>
                        <a:pt x="1615783" y="3173948"/>
                      </a:cubicBezTo>
                      <a:close/>
                      <a:moveTo>
                        <a:pt x="5319917" y="52086"/>
                      </a:moveTo>
                      <a:cubicBezTo>
                        <a:pt x="5319917" y="23319"/>
                        <a:pt x="5343237" y="0"/>
                        <a:pt x="5372003" y="0"/>
                      </a:cubicBezTo>
                      <a:cubicBezTo>
                        <a:pt x="5400769" y="0"/>
                        <a:pt x="5424089" y="23319"/>
                        <a:pt x="5424089" y="52086"/>
                      </a:cubicBezTo>
                      <a:cubicBezTo>
                        <a:pt x="5424089" y="80853"/>
                        <a:pt x="5400769" y="104172"/>
                        <a:pt x="5372003" y="104172"/>
                      </a:cubicBezTo>
                      <a:cubicBezTo>
                        <a:pt x="5343237" y="104172"/>
                        <a:pt x="5319917" y="80853"/>
                        <a:pt x="5319917" y="52086"/>
                      </a:cubicBezTo>
                      <a:close/>
                      <a:moveTo>
                        <a:pt x="3304360" y="49140"/>
                      </a:moveTo>
                      <a:lnTo>
                        <a:pt x="5280852" y="52083"/>
                      </a:lnTo>
                    </a:path>
                  </a:pathLst>
                </a:custGeom>
                <a:solidFill>
                  <a:srgbClr val="54502F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Rounded Rectangle 2"/>
                <p:cNvSpPr/>
                <p:nvPr/>
              </p:nvSpPr>
              <p:spPr>
                <a:xfrm>
                  <a:off x="409542" y="1606039"/>
                  <a:ext cx="5424089" cy="31978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24089" h="3197887">
                      <a:moveTo>
                        <a:pt x="1615822" y="3173758"/>
                      </a:moveTo>
                      <a:cubicBezTo>
                        <a:pt x="728507" y="3197887"/>
                        <a:pt x="0" y="2478099"/>
                        <a:pt x="9891" y="1593980"/>
                      </a:cubicBezTo>
                      <a:cubicBezTo>
                        <a:pt x="19475" y="744274"/>
                        <a:pt x="734920" y="49195"/>
                        <a:pt x="1584844" y="49195"/>
                      </a:cubicBezTo>
                      <a:lnTo>
                        <a:pt x="3304381" y="49223"/>
                      </a:lnTo>
                      <a:cubicBezTo>
                        <a:pt x="3204133" y="52088"/>
                        <a:pt x="3114559" y="83728"/>
                        <a:pt x="3040958" y="134725"/>
                      </a:cubicBezTo>
                      <a:cubicBezTo>
                        <a:pt x="2839340" y="274128"/>
                        <a:pt x="2757338" y="558077"/>
                        <a:pt x="2901868" y="791574"/>
                      </a:cubicBezTo>
                      <a:cubicBezTo>
                        <a:pt x="2925029" y="829047"/>
                        <a:pt x="2946649" y="867471"/>
                        <a:pt x="2966727" y="906847"/>
                      </a:cubicBezTo>
                      <a:lnTo>
                        <a:pt x="1860242" y="610440"/>
                      </a:lnTo>
                      <a:cubicBezTo>
                        <a:pt x="1760895" y="581789"/>
                        <a:pt x="1659302" y="568568"/>
                        <a:pt x="1558588" y="570030"/>
                      </a:cubicBezTo>
                      <a:cubicBezTo>
                        <a:pt x="1557620" y="570110"/>
                        <a:pt x="1556714" y="570083"/>
                        <a:pt x="1555892" y="570034"/>
                      </a:cubicBezTo>
                      <a:cubicBezTo>
                        <a:pt x="1548650" y="570177"/>
                        <a:pt x="1541516" y="570381"/>
                        <a:pt x="1534487" y="570647"/>
                      </a:cubicBezTo>
                      <a:cubicBezTo>
                        <a:pt x="1532972" y="570693"/>
                        <a:pt x="1531372" y="570762"/>
                        <a:pt x="1529834" y="570725"/>
                      </a:cubicBezTo>
                      <a:cubicBezTo>
                        <a:pt x="1523163" y="570984"/>
                        <a:pt x="1516515" y="571328"/>
                        <a:pt x="1509828" y="571861"/>
                      </a:cubicBezTo>
                      <a:cubicBezTo>
                        <a:pt x="1507977" y="571998"/>
                        <a:pt x="1506020" y="572073"/>
                        <a:pt x="1504169" y="572209"/>
                      </a:cubicBezTo>
                      <a:cubicBezTo>
                        <a:pt x="1497627" y="572615"/>
                        <a:pt x="1490963" y="573232"/>
                        <a:pt x="1484275" y="573766"/>
                      </a:cubicBezTo>
                      <a:cubicBezTo>
                        <a:pt x="1482508" y="573880"/>
                        <a:pt x="1480741" y="573993"/>
                        <a:pt x="1478912" y="574214"/>
                      </a:cubicBezTo>
                      <a:cubicBezTo>
                        <a:pt x="1471722" y="574882"/>
                        <a:pt x="1464448" y="575573"/>
                        <a:pt x="1457219" y="576432"/>
                      </a:cubicBezTo>
                      <a:cubicBezTo>
                        <a:pt x="1456167" y="576533"/>
                        <a:pt x="1455116" y="576636"/>
                        <a:pt x="1454149" y="576715"/>
                      </a:cubicBezTo>
                      <a:cubicBezTo>
                        <a:pt x="1174792" y="608789"/>
                        <a:pt x="911646" y="753353"/>
                        <a:pt x="735751" y="991104"/>
                      </a:cubicBezTo>
                      <a:cubicBezTo>
                        <a:pt x="735131" y="991810"/>
                        <a:pt x="734556" y="992683"/>
                        <a:pt x="733959" y="993472"/>
                      </a:cubicBezTo>
                      <a:cubicBezTo>
                        <a:pt x="730397" y="998291"/>
                        <a:pt x="726858" y="1003193"/>
                        <a:pt x="723319" y="1008096"/>
                      </a:cubicBezTo>
                      <a:cubicBezTo>
                        <a:pt x="720935" y="1011611"/>
                        <a:pt x="718384" y="1015170"/>
                        <a:pt x="715832" y="1018730"/>
                      </a:cubicBezTo>
                      <a:cubicBezTo>
                        <a:pt x="714085" y="1021265"/>
                        <a:pt x="712422" y="1023777"/>
                        <a:pt x="710674" y="1026313"/>
                      </a:cubicBezTo>
                      <a:cubicBezTo>
                        <a:pt x="706689" y="1032234"/>
                        <a:pt x="702726" y="1038239"/>
                        <a:pt x="698679" y="1044266"/>
                      </a:cubicBezTo>
                      <a:cubicBezTo>
                        <a:pt x="698433" y="1044692"/>
                        <a:pt x="698127" y="1045223"/>
                        <a:pt x="697713" y="1045693"/>
                      </a:cubicBezTo>
                      <a:cubicBezTo>
                        <a:pt x="673925" y="1082355"/>
                        <a:pt x="652252" y="1120877"/>
                        <a:pt x="633068" y="1160977"/>
                      </a:cubicBezTo>
                      <a:cubicBezTo>
                        <a:pt x="632907" y="1161380"/>
                        <a:pt x="632723" y="1161699"/>
                        <a:pt x="632561" y="1162101"/>
                      </a:cubicBezTo>
                      <a:cubicBezTo>
                        <a:pt x="629717" y="1168256"/>
                        <a:pt x="626872" y="1174411"/>
                        <a:pt x="623944" y="1180588"/>
                      </a:cubicBezTo>
                      <a:cubicBezTo>
                        <a:pt x="622744" y="1183156"/>
                        <a:pt x="621568" y="1185808"/>
                        <a:pt x="620452" y="1188354"/>
                      </a:cubicBezTo>
                      <a:cubicBezTo>
                        <a:pt x="618830" y="1192024"/>
                        <a:pt x="617206" y="1195694"/>
                        <a:pt x="615584" y="1199364"/>
                      </a:cubicBezTo>
                      <a:cubicBezTo>
                        <a:pt x="613314" y="1204645"/>
                        <a:pt x="611067" y="1210011"/>
                        <a:pt x="608904" y="1215354"/>
                      </a:cubicBezTo>
                      <a:cubicBezTo>
                        <a:pt x="608580" y="1216160"/>
                        <a:pt x="608196" y="1217071"/>
                        <a:pt x="607788" y="1217900"/>
                      </a:cubicBezTo>
                      <a:cubicBezTo>
                        <a:pt x="553705" y="1350124"/>
                        <a:pt x="528640" y="1488684"/>
                        <a:pt x="530627" y="1625566"/>
                      </a:cubicBezTo>
                      <a:cubicBezTo>
                        <a:pt x="530600" y="1626472"/>
                        <a:pt x="530634" y="1627271"/>
                        <a:pt x="530607" y="1628177"/>
                      </a:cubicBezTo>
                      <a:cubicBezTo>
                        <a:pt x="530812" y="1635312"/>
                        <a:pt x="530955" y="1642554"/>
                        <a:pt x="531220" y="1649582"/>
                      </a:cubicBezTo>
                      <a:cubicBezTo>
                        <a:pt x="531205" y="1651205"/>
                        <a:pt x="531336" y="1652698"/>
                        <a:pt x="531298" y="1654235"/>
                      </a:cubicBezTo>
                      <a:cubicBezTo>
                        <a:pt x="531558" y="1660906"/>
                        <a:pt x="532008" y="1667615"/>
                        <a:pt x="532436" y="1674241"/>
                      </a:cubicBezTo>
                      <a:cubicBezTo>
                        <a:pt x="532572" y="1676092"/>
                        <a:pt x="532646" y="1678050"/>
                        <a:pt x="532784" y="1679900"/>
                      </a:cubicBezTo>
                      <a:cubicBezTo>
                        <a:pt x="533149" y="1686633"/>
                        <a:pt x="533660" y="1693236"/>
                        <a:pt x="534278" y="1699901"/>
                      </a:cubicBezTo>
                      <a:cubicBezTo>
                        <a:pt x="534414" y="1701751"/>
                        <a:pt x="534589" y="1703412"/>
                        <a:pt x="534681" y="1705095"/>
                      </a:cubicBezTo>
                      <a:cubicBezTo>
                        <a:pt x="535372" y="1712369"/>
                        <a:pt x="536063" y="1719644"/>
                        <a:pt x="536944" y="1726957"/>
                      </a:cubicBezTo>
                      <a:cubicBezTo>
                        <a:pt x="537108" y="1727901"/>
                        <a:pt x="537125" y="1728976"/>
                        <a:pt x="537311" y="1730005"/>
                      </a:cubicBezTo>
                      <a:cubicBezTo>
                        <a:pt x="569385" y="2009361"/>
                        <a:pt x="713950" y="2272505"/>
                        <a:pt x="951701" y="2448401"/>
                      </a:cubicBezTo>
                      <a:cubicBezTo>
                        <a:pt x="952406" y="2449021"/>
                        <a:pt x="953279" y="2449595"/>
                        <a:pt x="954068" y="2450193"/>
                      </a:cubicBezTo>
                      <a:cubicBezTo>
                        <a:pt x="958887" y="2453755"/>
                        <a:pt x="963790" y="2457294"/>
                        <a:pt x="968692" y="2460834"/>
                      </a:cubicBezTo>
                      <a:cubicBezTo>
                        <a:pt x="972207" y="2463217"/>
                        <a:pt x="975766" y="2465768"/>
                        <a:pt x="979326" y="2468320"/>
                      </a:cubicBezTo>
                      <a:cubicBezTo>
                        <a:pt x="981861" y="2470066"/>
                        <a:pt x="984374" y="2471730"/>
                        <a:pt x="986909" y="2473478"/>
                      </a:cubicBezTo>
                      <a:cubicBezTo>
                        <a:pt x="992830" y="2477463"/>
                        <a:pt x="998835" y="2481426"/>
                        <a:pt x="1004862" y="2485473"/>
                      </a:cubicBezTo>
                      <a:cubicBezTo>
                        <a:pt x="1005288" y="2485719"/>
                        <a:pt x="1005819" y="2486025"/>
                        <a:pt x="1006289" y="2486439"/>
                      </a:cubicBezTo>
                      <a:cubicBezTo>
                        <a:pt x="1042951" y="2510227"/>
                        <a:pt x="1081471" y="2531900"/>
                        <a:pt x="1121572" y="2551083"/>
                      </a:cubicBezTo>
                      <a:cubicBezTo>
                        <a:pt x="1121975" y="2551245"/>
                        <a:pt x="1122294" y="2551429"/>
                        <a:pt x="1122697" y="2551590"/>
                      </a:cubicBezTo>
                      <a:cubicBezTo>
                        <a:pt x="1128851" y="2554435"/>
                        <a:pt x="1135006" y="2557280"/>
                        <a:pt x="1141183" y="2560208"/>
                      </a:cubicBezTo>
                      <a:cubicBezTo>
                        <a:pt x="1143751" y="2561408"/>
                        <a:pt x="1146403" y="2562584"/>
                        <a:pt x="1148949" y="2563700"/>
                      </a:cubicBezTo>
                      <a:cubicBezTo>
                        <a:pt x="1152619" y="2565323"/>
                        <a:pt x="1156290" y="2566945"/>
                        <a:pt x="1159959" y="2568568"/>
                      </a:cubicBezTo>
                      <a:cubicBezTo>
                        <a:pt x="1165241" y="2570838"/>
                        <a:pt x="1170606" y="2573085"/>
                        <a:pt x="1175865" y="2575271"/>
                      </a:cubicBezTo>
                      <a:cubicBezTo>
                        <a:pt x="1176693" y="2575678"/>
                        <a:pt x="1177667" y="2575956"/>
                        <a:pt x="1178517" y="2576448"/>
                      </a:cubicBezTo>
                      <a:cubicBezTo>
                        <a:pt x="1310742" y="2630531"/>
                        <a:pt x="1449301" y="2655596"/>
                        <a:pt x="1586184" y="2653609"/>
                      </a:cubicBezTo>
                      <a:cubicBezTo>
                        <a:pt x="1587089" y="2653636"/>
                        <a:pt x="1587889" y="2653601"/>
                        <a:pt x="1588795" y="2653628"/>
                      </a:cubicBezTo>
                      <a:cubicBezTo>
                        <a:pt x="1596037" y="2653486"/>
                        <a:pt x="1603172" y="2653281"/>
                        <a:pt x="1610284" y="2652993"/>
                      </a:cubicBezTo>
                      <a:cubicBezTo>
                        <a:pt x="1611800" y="2652946"/>
                        <a:pt x="1613399" y="2652877"/>
                        <a:pt x="1614914" y="2652831"/>
                      </a:cubicBezTo>
                      <a:cubicBezTo>
                        <a:pt x="1621585" y="2652571"/>
                        <a:pt x="1628294" y="2652121"/>
                        <a:pt x="1634943" y="2651778"/>
                      </a:cubicBezTo>
                      <a:cubicBezTo>
                        <a:pt x="1636794" y="2651642"/>
                        <a:pt x="1638667" y="2651589"/>
                        <a:pt x="1640496" y="2651368"/>
                      </a:cubicBezTo>
                      <a:cubicBezTo>
                        <a:pt x="1647228" y="2651003"/>
                        <a:pt x="1653831" y="2650491"/>
                        <a:pt x="1660496" y="2649873"/>
                      </a:cubicBezTo>
                      <a:cubicBezTo>
                        <a:pt x="1662262" y="2649760"/>
                        <a:pt x="1664007" y="2649562"/>
                        <a:pt x="1665691" y="2649471"/>
                      </a:cubicBezTo>
                      <a:cubicBezTo>
                        <a:pt x="1672964" y="2648780"/>
                        <a:pt x="1680239" y="2648089"/>
                        <a:pt x="1687552" y="2647207"/>
                      </a:cubicBezTo>
                      <a:cubicBezTo>
                        <a:pt x="1688496" y="2647044"/>
                        <a:pt x="1689570" y="2647026"/>
                        <a:pt x="1690599" y="2646840"/>
                      </a:cubicBezTo>
                      <a:cubicBezTo>
                        <a:pt x="1969957" y="2614767"/>
                        <a:pt x="2233101" y="2470202"/>
                        <a:pt x="2408913" y="2232474"/>
                      </a:cubicBezTo>
                      <a:cubicBezTo>
                        <a:pt x="2409594" y="2231662"/>
                        <a:pt x="2410169" y="2230790"/>
                        <a:pt x="2410744" y="2229916"/>
                      </a:cubicBezTo>
                      <a:cubicBezTo>
                        <a:pt x="2414329" y="2225181"/>
                        <a:pt x="2417784" y="2220302"/>
                        <a:pt x="2421323" y="2215399"/>
                      </a:cubicBezTo>
                      <a:cubicBezTo>
                        <a:pt x="2423707" y="2211885"/>
                        <a:pt x="2426258" y="2208325"/>
                        <a:pt x="2428810" y="2204766"/>
                      </a:cubicBezTo>
                      <a:cubicBezTo>
                        <a:pt x="2430557" y="2202230"/>
                        <a:pt x="2432220" y="2199718"/>
                        <a:pt x="2433967" y="2197182"/>
                      </a:cubicBezTo>
                      <a:cubicBezTo>
                        <a:pt x="2438037" y="2191239"/>
                        <a:pt x="2441915" y="2185256"/>
                        <a:pt x="2445962" y="2179229"/>
                      </a:cubicBezTo>
                      <a:cubicBezTo>
                        <a:pt x="2446270" y="2178698"/>
                        <a:pt x="2446515" y="2178272"/>
                        <a:pt x="2446929" y="2177802"/>
                      </a:cubicBezTo>
                      <a:cubicBezTo>
                        <a:pt x="2470717" y="2141141"/>
                        <a:pt x="2492390" y="2102620"/>
                        <a:pt x="2511574" y="2062520"/>
                      </a:cubicBezTo>
                      <a:cubicBezTo>
                        <a:pt x="2511735" y="2062117"/>
                        <a:pt x="2511919" y="2061798"/>
                        <a:pt x="2512081" y="2061395"/>
                      </a:cubicBezTo>
                      <a:cubicBezTo>
                        <a:pt x="2514925" y="2055241"/>
                        <a:pt x="2517769" y="2049086"/>
                        <a:pt x="2520698" y="2042908"/>
                      </a:cubicBezTo>
                      <a:cubicBezTo>
                        <a:pt x="2521897" y="2040340"/>
                        <a:pt x="2523074" y="2037689"/>
                        <a:pt x="2524190" y="2035143"/>
                      </a:cubicBezTo>
                      <a:lnTo>
                        <a:pt x="2529058" y="2024132"/>
                      </a:lnTo>
                      <a:cubicBezTo>
                        <a:pt x="2531327" y="2018851"/>
                        <a:pt x="2533575" y="2013486"/>
                        <a:pt x="2535761" y="2008227"/>
                      </a:cubicBezTo>
                      <a:cubicBezTo>
                        <a:pt x="2536168" y="2007399"/>
                        <a:pt x="2536446" y="2006425"/>
                        <a:pt x="2536937" y="2005575"/>
                      </a:cubicBezTo>
                      <a:cubicBezTo>
                        <a:pt x="2586571" y="1884248"/>
                        <a:pt x="2611734" y="1757795"/>
                        <a:pt x="2613893" y="1632025"/>
                      </a:cubicBezTo>
                      <a:cubicBezTo>
                        <a:pt x="2650439" y="1642634"/>
                        <a:pt x="2686401" y="1657444"/>
                        <a:pt x="2721050" y="1676739"/>
                      </a:cubicBezTo>
                      <a:lnTo>
                        <a:pt x="2863700" y="1755979"/>
                      </a:lnTo>
                      <a:lnTo>
                        <a:pt x="2614059" y="1611849"/>
                      </a:lnTo>
                      <a:cubicBezTo>
                        <a:pt x="2614088" y="1607258"/>
                        <a:pt x="2614093" y="1602583"/>
                        <a:pt x="2614037" y="1598014"/>
                      </a:cubicBezTo>
                      <a:cubicBezTo>
                        <a:pt x="2614064" y="1597109"/>
                        <a:pt x="2614091" y="1596202"/>
                        <a:pt x="2614034" y="1595320"/>
                      </a:cubicBezTo>
                      <a:cubicBezTo>
                        <a:pt x="2613891" y="1588078"/>
                        <a:pt x="2613687" y="1580943"/>
                        <a:pt x="2613422" y="1573914"/>
                      </a:cubicBezTo>
                      <a:cubicBezTo>
                        <a:pt x="2613375" y="1572398"/>
                        <a:pt x="2613306" y="1570799"/>
                        <a:pt x="2613343" y="1569262"/>
                      </a:cubicBezTo>
                      <a:cubicBezTo>
                        <a:pt x="2613083" y="1562590"/>
                        <a:pt x="2612740" y="1555943"/>
                        <a:pt x="2612206" y="1549256"/>
                      </a:cubicBezTo>
                      <a:cubicBezTo>
                        <a:pt x="2612070" y="1547405"/>
                        <a:pt x="2611995" y="1545447"/>
                        <a:pt x="2611858" y="1543596"/>
                      </a:cubicBezTo>
                      <a:cubicBezTo>
                        <a:pt x="2611454" y="1537054"/>
                        <a:pt x="2610897" y="1530283"/>
                        <a:pt x="2610303" y="1523702"/>
                      </a:cubicBezTo>
                      <a:cubicBezTo>
                        <a:pt x="2610188" y="1521936"/>
                        <a:pt x="2610074" y="1520168"/>
                        <a:pt x="2609854" y="1518340"/>
                      </a:cubicBezTo>
                      <a:cubicBezTo>
                        <a:pt x="2609185" y="1511149"/>
                        <a:pt x="2608494" y="1503876"/>
                        <a:pt x="2607659" y="1496730"/>
                      </a:cubicBezTo>
                      <a:cubicBezTo>
                        <a:pt x="2607557" y="1495679"/>
                        <a:pt x="2607455" y="1494628"/>
                        <a:pt x="2607376" y="1493661"/>
                      </a:cubicBezTo>
                      <a:cubicBezTo>
                        <a:pt x="2607076" y="1490864"/>
                        <a:pt x="2606692" y="1488091"/>
                        <a:pt x="2606286" y="1485234"/>
                      </a:cubicBezTo>
                      <a:cubicBezTo>
                        <a:pt x="2568950" y="1224812"/>
                        <a:pt x="2753389" y="1000499"/>
                        <a:pt x="2992626" y="960572"/>
                      </a:cubicBezTo>
                      <a:cubicBezTo>
                        <a:pt x="3083855" y="1158830"/>
                        <a:pt x="3134816" y="1379205"/>
                        <a:pt x="3134993" y="1611298"/>
                      </a:cubicBezTo>
                      <a:cubicBezTo>
                        <a:pt x="3135322" y="2460774"/>
                        <a:pt x="2464875" y="3150715"/>
                        <a:pt x="1615783" y="3173948"/>
                      </a:cubicBezTo>
                      <a:close/>
                      <a:moveTo>
                        <a:pt x="5319917" y="52086"/>
                      </a:moveTo>
                      <a:cubicBezTo>
                        <a:pt x="5319917" y="23319"/>
                        <a:pt x="5343237" y="0"/>
                        <a:pt x="5372003" y="0"/>
                      </a:cubicBezTo>
                      <a:cubicBezTo>
                        <a:pt x="5400769" y="0"/>
                        <a:pt x="5424089" y="23319"/>
                        <a:pt x="5424089" y="52086"/>
                      </a:cubicBezTo>
                      <a:cubicBezTo>
                        <a:pt x="5424089" y="80853"/>
                        <a:pt x="5400769" y="104172"/>
                        <a:pt x="5372003" y="104172"/>
                      </a:cubicBezTo>
                      <a:cubicBezTo>
                        <a:pt x="5343237" y="104172"/>
                        <a:pt x="5319917" y="80853"/>
                        <a:pt x="5319917" y="52086"/>
                      </a:cubicBezTo>
                      <a:close/>
                      <a:moveTo>
                        <a:pt x="3304360" y="49140"/>
                      </a:moveTo>
                      <a:lnTo>
                        <a:pt x="5280852" y="52083"/>
                      </a:lnTo>
                    </a:path>
                  </a:pathLst>
                </a:custGeom>
                <a:noFill/>
                <a:ln w="13021">
                  <a:solidFill>
                    <a:srgbClr val="FFE711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540054" y="2742130"/>
                <a:ext cx="4999585" cy="2093074"/>
                <a:chOff x="938214" y="2174391"/>
                <a:chExt cx="4999585" cy="2093074"/>
              </a:xfrm>
            </p:grpSpPr>
            <p:sp>
              <p:nvSpPr>
                <p:cNvPr id="11" name="Rounded Rectangle 4"/>
                <p:cNvSpPr/>
                <p:nvPr/>
              </p:nvSpPr>
              <p:spPr>
                <a:xfrm>
                  <a:off x="938214" y="2174391"/>
                  <a:ext cx="4999585" cy="20930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999585" h="2093074">
                      <a:moveTo>
                        <a:pt x="2077646" y="919308"/>
                      </a:moveTo>
                      <a:cubicBezTo>
                        <a:pt x="2078052" y="922174"/>
                        <a:pt x="2078435" y="924955"/>
                        <a:pt x="2078735" y="927758"/>
                      </a:cubicBezTo>
                      <a:cubicBezTo>
                        <a:pt x="2078899" y="928705"/>
                        <a:pt x="2078916" y="929783"/>
                        <a:pt x="2079019" y="930837"/>
                      </a:cubicBezTo>
                      <a:cubicBezTo>
                        <a:pt x="2079877" y="938087"/>
                        <a:pt x="2080630" y="945276"/>
                        <a:pt x="2081214" y="952510"/>
                      </a:cubicBezTo>
                      <a:cubicBezTo>
                        <a:pt x="2081350" y="954366"/>
                        <a:pt x="2081548" y="956115"/>
                        <a:pt x="2081662" y="957888"/>
                      </a:cubicBezTo>
                      <a:cubicBezTo>
                        <a:pt x="2082257" y="964487"/>
                        <a:pt x="2082791" y="971194"/>
                        <a:pt x="2083219" y="977840"/>
                      </a:cubicBezTo>
                      <a:cubicBezTo>
                        <a:pt x="2083355" y="979696"/>
                        <a:pt x="2083430" y="981658"/>
                        <a:pt x="2083566" y="983515"/>
                      </a:cubicBezTo>
                      <a:cubicBezTo>
                        <a:pt x="2084015" y="990244"/>
                        <a:pt x="2084444" y="996889"/>
                        <a:pt x="2084703" y="1003580"/>
                      </a:cubicBezTo>
                      <a:cubicBezTo>
                        <a:pt x="2084749" y="1005099"/>
                        <a:pt x="2084819" y="1006703"/>
                        <a:pt x="2084781" y="1008246"/>
                      </a:cubicBezTo>
                      <a:cubicBezTo>
                        <a:pt x="2085069" y="1015379"/>
                        <a:pt x="2085273" y="1022534"/>
                        <a:pt x="2085394" y="1029713"/>
                      </a:cubicBezTo>
                      <a:cubicBezTo>
                        <a:pt x="2085367" y="1030622"/>
                        <a:pt x="2085340" y="1031530"/>
                        <a:pt x="2085398" y="1032416"/>
                      </a:cubicBezTo>
                      <a:cubicBezTo>
                        <a:pt x="2085476" y="1037082"/>
                        <a:pt x="2085447" y="1041686"/>
                        <a:pt x="2085419" y="1046291"/>
                      </a:cubicBezTo>
                      <a:lnTo>
                        <a:pt x="1311514" y="598177"/>
                      </a:lnTo>
                      <a:cubicBezTo>
                        <a:pt x="1060067" y="452582"/>
                        <a:pt x="734697" y="534879"/>
                        <a:pt x="591035" y="788004"/>
                      </a:cubicBezTo>
                      <a:cubicBezTo>
                        <a:pt x="445677" y="1044199"/>
                        <a:pt x="540046" y="1372523"/>
                        <a:pt x="804100" y="1510134"/>
                      </a:cubicBezTo>
                      <a:cubicBezTo>
                        <a:pt x="1046868" y="1636701"/>
                        <a:pt x="1350390" y="1549998"/>
                        <a:pt x="1490746" y="1314437"/>
                      </a:cubicBezTo>
                      <a:cubicBezTo>
                        <a:pt x="1492610" y="1311322"/>
                        <a:pt x="1494451" y="1308123"/>
                        <a:pt x="1496315" y="1305008"/>
                      </a:cubicBezTo>
                      <a:cubicBezTo>
                        <a:pt x="1615973" y="1094568"/>
                        <a:pt x="1862365" y="1001586"/>
                        <a:pt x="2085253" y="1066525"/>
                      </a:cubicBezTo>
                      <a:cubicBezTo>
                        <a:pt x="2083095" y="1192662"/>
                        <a:pt x="2057931" y="1319482"/>
                        <a:pt x="2008296" y="1441161"/>
                      </a:cubicBezTo>
                      <a:cubicBezTo>
                        <a:pt x="2007889" y="1441991"/>
                        <a:pt x="2007611" y="1442967"/>
                        <a:pt x="2007120" y="1443820"/>
                      </a:cubicBezTo>
                      <a:cubicBezTo>
                        <a:pt x="2004934" y="1449095"/>
                        <a:pt x="2002688" y="1454476"/>
                        <a:pt x="2000417" y="1459773"/>
                      </a:cubicBezTo>
                      <a:lnTo>
                        <a:pt x="1995549" y="1470816"/>
                      </a:lnTo>
                      <a:cubicBezTo>
                        <a:pt x="1994434" y="1473368"/>
                        <a:pt x="1993257" y="1476028"/>
                        <a:pt x="1992058" y="1478604"/>
                      </a:cubicBezTo>
                      <a:cubicBezTo>
                        <a:pt x="1989214" y="1484776"/>
                        <a:pt x="1986369" y="1490949"/>
                        <a:pt x="1983441" y="1497144"/>
                      </a:cubicBezTo>
                      <a:cubicBezTo>
                        <a:pt x="1983195" y="1497570"/>
                        <a:pt x="1983072" y="1497783"/>
                        <a:pt x="1982933" y="1498271"/>
                      </a:cubicBezTo>
                      <a:cubicBezTo>
                        <a:pt x="1963666" y="1538511"/>
                        <a:pt x="1942077" y="1577122"/>
                        <a:pt x="1918288" y="1613889"/>
                      </a:cubicBezTo>
                      <a:cubicBezTo>
                        <a:pt x="1917875" y="1614361"/>
                        <a:pt x="1917629" y="1614788"/>
                        <a:pt x="1917323" y="1615321"/>
                      </a:cubicBezTo>
                      <a:cubicBezTo>
                        <a:pt x="1913360" y="1621343"/>
                        <a:pt x="1909396" y="1627365"/>
                        <a:pt x="1905327" y="1633326"/>
                      </a:cubicBezTo>
                      <a:cubicBezTo>
                        <a:pt x="1903580" y="1635868"/>
                        <a:pt x="1901916" y="1638389"/>
                        <a:pt x="1900169" y="1640931"/>
                      </a:cubicBezTo>
                      <a:cubicBezTo>
                        <a:pt x="1897725" y="1644562"/>
                        <a:pt x="1895151" y="1648048"/>
                        <a:pt x="1892683" y="1651596"/>
                      </a:cubicBezTo>
                      <a:cubicBezTo>
                        <a:pt x="1889143" y="1656513"/>
                        <a:pt x="1885688" y="1661407"/>
                        <a:pt x="1882104" y="1666156"/>
                      </a:cubicBezTo>
                      <a:cubicBezTo>
                        <a:pt x="1881529" y="1667031"/>
                        <a:pt x="1880954" y="1667907"/>
                        <a:pt x="1880273" y="1668721"/>
                      </a:cubicBezTo>
                      <a:cubicBezTo>
                        <a:pt x="1704462" y="1907141"/>
                        <a:pt x="1441210" y="2052064"/>
                        <a:pt x="1161959" y="2084294"/>
                      </a:cubicBezTo>
                      <a:cubicBezTo>
                        <a:pt x="1161014" y="2084457"/>
                        <a:pt x="1159941" y="2084475"/>
                        <a:pt x="1158912" y="2084661"/>
                      </a:cubicBezTo>
                      <a:cubicBezTo>
                        <a:pt x="1151660" y="2085438"/>
                        <a:pt x="1144408" y="2086216"/>
                        <a:pt x="1137050" y="2086931"/>
                      </a:cubicBezTo>
                      <a:cubicBezTo>
                        <a:pt x="1135367" y="2087023"/>
                        <a:pt x="1133707" y="2087199"/>
                        <a:pt x="1131856" y="2087335"/>
                      </a:cubicBezTo>
                      <a:cubicBezTo>
                        <a:pt x="1125191" y="2087954"/>
                        <a:pt x="1118587" y="2088467"/>
                        <a:pt x="1111855" y="2088834"/>
                      </a:cubicBezTo>
                      <a:cubicBezTo>
                        <a:pt x="1110004" y="2088971"/>
                        <a:pt x="1108153" y="2089107"/>
                        <a:pt x="1106303" y="2089245"/>
                      </a:cubicBezTo>
                      <a:cubicBezTo>
                        <a:pt x="1099570" y="2089611"/>
                        <a:pt x="1092944" y="2090040"/>
                        <a:pt x="1086274" y="2090301"/>
                      </a:cubicBezTo>
                      <a:cubicBezTo>
                        <a:pt x="1084758" y="2090347"/>
                        <a:pt x="1083159" y="2090417"/>
                        <a:pt x="1081643" y="2090463"/>
                      </a:cubicBezTo>
                      <a:cubicBezTo>
                        <a:pt x="1074447" y="2090774"/>
                        <a:pt x="1067312" y="2090979"/>
                        <a:pt x="1060154" y="2091100"/>
                      </a:cubicBezTo>
                      <a:cubicBezTo>
                        <a:pt x="1059249" y="2091073"/>
                        <a:pt x="1058449" y="2091108"/>
                        <a:pt x="1057543" y="2091081"/>
                      </a:cubicBezTo>
                      <a:cubicBezTo>
                        <a:pt x="920661" y="2093074"/>
                        <a:pt x="782186" y="2067913"/>
                        <a:pt x="649877" y="2013695"/>
                      </a:cubicBezTo>
                      <a:cubicBezTo>
                        <a:pt x="649048" y="2013286"/>
                        <a:pt x="648075" y="2013008"/>
                        <a:pt x="647225" y="2012515"/>
                      </a:cubicBezTo>
                      <a:cubicBezTo>
                        <a:pt x="641966" y="2010322"/>
                        <a:pt x="636601" y="2008069"/>
                        <a:pt x="631319" y="2005793"/>
                      </a:cubicBezTo>
                      <a:cubicBezTo>
                        <a:pt x="627649" y="2004165"/>
                        <a:pt x="623979" y="2002537"/>
                        <a:pt x="620308" y="2000910"/>
                      </a:cubicBezTo>
                      <a:cubicBezTo>
                        <a:pt x="617763" y="1999791"/>
                        <a:pt x="615111" y="1998612"/>
                        <a:pt x="612542" y="1997409"/>
                      </a:cubicBezTo>
                      <a:cubicBezTo>
                        <a:pt x="606388" y="1994556"/>
                        <a:pt x="600233" y="1991703"/>
                        <a:pt x="594056" y="1988766"/>
                      </a:cubicBezTo>
                      <a:cubicBezTo>
                        <a:pt x="593631" y="1988520"/>
                        <a:pt x="593418" y="1988397"/>
                        <a:pt x="592932" y="1988257"/>
                      </a:cubicBezTo>
                      <a:cubicBezTo>
                        <a:pt x="552809" y="1968935"/>
                        <a:pt x="514310" y="1947283"/>
                        <a:pt x="477650" y="1923424"/>
                      </a:cubicBezTo>
                      <a:cubicBezTo>
                        <a:pt x="477179" y="1923010"/>
                        <a:pt x="476647" y="1922703"/>
                        <a:pt x="476222" y="1922456"/>
                      </a:cubicBezTo>
                      <a:cubicBezTo>
                        <a:pt x="470217" y="1918482"/>
                        <a:pt x="464212" y="1914507"/>
                        <a:pt x="458269" y="1910426"/>
                      </a:cubicBezTo>
                      <a:cubicBezTo>
                        <a:pt x="455734" y="1908673"/>
                        <a:pt x="453221" y="1907005"/>
                        <a:pt x="450686" y="1905253"/>
                      </a:cubicBezTo>
                      <a:cubicBezTo>
                        <a:pt x="447065" y="1902801"/>
                        <a:pt x="443589" y="1900220"/>
                        <a:pt x="440052" y="1897745"/>
                      </a:cubicBezTo>
                      <a:cubicBezTo>
                        <a:pt x="435149" y="1894195"/>
                        <a:pt x="430269" y="1890730"/>
                        <a:pt x="425427" y="1887073"/>
                      </a:cubicBezTo>
                      <a:cubicBezTo>
                        <a:pt x="424661" y="1886558"/>
                        <a:pt x="423765" y="1885897"/>
                        <a:pt x="423060" y="1885275"/>
                      </a:cubicBezTo>
                      <a:cubicBezTo>
                        <a:pt x="185310" y="1708869"/>
                        <a:pt x="40745" y="1444958"/>
                        <a:pt x="8671" y="1164789"/>
                      </a:cubicBezTo>
                      <a:cubicBezTo>
                        <a:pt x="8508" y="1163841"/>
                        <a:pt x="8490" y="1162765"/>
                        <a:pt x="8304" y="1161734"/>
                      </a:cubicBezTo>
                      <a:cubicBezTo>
                        <a:pt x="7529" y="1154460"/>
                        <a:pt x="6754" y="1147188"/>
                        <a:pt x="6041" y="1139808"/>
                      </a:cubicBezTo>
                      <a:cubicBezTo>
                        <a:pt x="5949" y="1138120"/>
                        <a:pt x="5774" y="1136455"/>
                        <a:pt x="5638" y="1134599"/>
                      </a:cubicBezTo>
                      <a:cubicBezTo>
                        <a:pt x="5020" y="1127914"/>
                        <a:pt x="4508" y="1121291"/>
                        <a:pt x="4143" y="1114539"/>
                      </a:cubicBezTo>
                      <a:cubicBezTo>
                        <a:pt x="4007" y="1112683"/>
                        <a:pt x="3870" y="1110827"/>
                        <a:pt x="3795" y="1108865"/>
                      </a:cubicBezTo>
                      <a:cubicBezTo>
                        <a:pt x="3452" y="1102197"/>
                        <a:pt x="2918" y="1095490"/>
                        <a:pt x="2658" y="1088799"/>
                      </a:cubicBezTo>
                      <a:cubicBezTo>
                        <a:pt x="2612" y="1087280"/>
                        <a:pt x="2543" y="1085676"/>
                        <a:pt x="2580" y="1084134"/>
                      </a:cubicBezTo>
                      <a:cubicBezTo>
                        <a:pt x="2292" y="1077001"/>
                        <a:pt x="2066" y="1069761"/>
                        <a:pt x="1967" y="1062667"/>
                      </a:cubicBezTo>
                      <a:cubicBezTo>
                        <a:pt x="1994" y="1061758"/>
                        <a:pt x="1960" y="1060956"/>
                        <a:pt x="1987" y="1060047"/>
                      </a:cubicBezTo>
                      <a:cubicBezTo>
                        <a:pt x="0" y="922767"/>
                        <a:pt x="25087" y="783889"/>
                        <a:pt x="79148" y="651196"/>
                      </a:cubicBezTo>
                      <a:cubicBezTo>
                        <a:pt x="79556" y="650366"/>
                        <a:pt x="79834" y="649389"/>
                        <a:pt x="80263" y="648643"/>
                      </a:cubicBezTo>
                      <a:cubicBezTo>
                        <a:pt x="82427" y="643285"/>
                        <a:pt x="84697" y="637988"/>
                        <a:pt x="86943" y="632607"/>
                      </a:cubicBezTo>
                      <a:cubicBezTo>
                        <a:pt x="88567" y="628925"/>
                        <a:pt x="90189" y="625244"/>
                        <a:pt x="91812" y="621563"/>
                      </a:cubicBezTo>
                      <a:cubicBezTo>
                        <a:pt x="92927" y="619011"/>
                        <a:pt x="94104" y="616351"/>
                        <a:pt x="95303" y="613776"/>
                      </a:cubicBezTo>
                      <a:cubicBezTo>
                        <a:pt x="98148" y="607603"/>
                        <a:pt x="100993" y="601430"/>
                        <a:pt x="103921" y="595236"/>
                      </a:cubicBezTo>
                      <a:cubicBezTo>
                        <a:pt x="104166" y="594809"/>
                        <a:pt x="104289" y="594596"/>
                        <a:pt x="104428" y="594108"/>
                      </a:cubicBezTo>
                      <a:cubicBezTo>
                        <a:pt x="123694" y="553868"/>
                        <a:pt x="145284" y="515258"/>
                        <a:pt x="169073" y="478490"/>
                      </a:cubicBezTo>
                      <a:cubicBezTo>
                        <a:pt x="169486" y="478018"/>
                        <a:pt x="169793" y="477485"/>
                        <a:pt x="170039" y="477059"/>
                      </a:cubicBezTo>
                      <a:cubicBezTo>
                        <a:pt x="174002" y="471037"/>
                        <a:pt x="177965" y="465014"/>
                        <a:pt x="182034" y="459053"/>
                      </a:cubicBezTo>
                      <a:cubicBezTo>
                        <a:pt x="183782" y="456510"/>
                        <a:pt x="185445" y="453991"/>
                        <a:pt x="187192" y="451448"/>
                      </a:cubicBezTo>
                      <a:cubicBezTo>
                        <a:pt x="189637" y="447816"/>
                        <a:pt x="192210" y="444331"/>
                        <a:pt x="194678" y="440783"/>
                      </a:cubicBezTo>
                      <a:cubicBezTo>
                        <a:pt x="198217" y="435867"/>
                        <a:pt x="201673" y="430972"/>
                        <a:pt x="205318" y="426117"/>
                      </a:cubicBezTo>
                      <a:cubicBezTo>
                        <a:pt x="205832" y="425348"/>
                        <a:pt x="206491" y="424450"/>
                        <a:pt x="207111" y="423743"/>
                      </a:cubicBezTo>
                      <a:cubicBezTo>
                        <a:pt x="383006" y="185300"/>
                        <a:pt x="646152" y="40316"/>
                        <a:pt x="925509" y="8148"/>
                      </a:cubicBezTo>
                      <a:cubicBezTo>
                        <a:pt x="926454" y="7984"/>
                        <a:pt x="927527" y="7966"/>
                        <a:pt x="928578" y="7864"/>
                      </a:cubicBezTo>
                      <a:cubicBezTo>
                        <a:pt x="935807" y="7003"/>
                        <a:pt x="942975" y="6248"/>
                        <a:pt x="950273" y="5639"/>
                      </a:cubicBezTo>
                      <a:cubicBezTo>
                        <a:pt x="952123" y="5503"/>
                        <a:pt x="953867" y="5304"/>
                        <a:pt x="955634" y="5190"/>
                      </a:cubicBezTo>
                      <a:cubicBezTo>
                        <a:pt x="962299" y="4570"/>
                        <a:pt x="968903" y="4058"/>
                        <a:pt x="975528" y="3629"/>
                      </a:cubicBezTo>
                      <a:cubicBezTo>
                        <a:pt x="977379" y="3492"/>
                        <a:pt x="979337" y="3418"/>
                        <a:pt x="981187" y="3280"/>
                      </a:cubicBezTo>
                      <a:cubicBezTo>
                        <a:pt x="987897" y="2829"/>
                        <a:pt x="994523" y="2401"/>
                        <a:pt x="1001194" y="2140"/>
                      </a:cubicBezTo>
                      <a:cubicBezTo>
                        <a:pt x="1002709" y="2093"/>
                        <a:pt x="1004308" y="2025"/>
                        <a:pt x="1005847" y="2062"/>
                      </a:cubicBezTo>
                      <a:cubicBezTo>
                        <a:pt x="1012959" y="1773"/>
                        <a:pt x="1020094" y="1568"/>
                        <a:pt x="1027251" y="1447"/>
                      </a:cubicBezTo>
                      <a:cubicBezTo>
                        <a:pt x="1028158" y="1474"/>
                        <a:pt x="1029063" y="1501"/>
                        <a:pt x="1029947" y="1444"/>
                      </a:cubicBezTo>
                      <a:cubicBezTo>
                        <a:pt x="1130577" y="0"/>
                        <a:pt x="1232254" y="13236"/>
                        <a:pt x="1331602" y="41972"/>
                      </a:cubicBezTo>
                      <a:lnTo>
                        <a:pt x="2747235" y="422280"/>
                      </a:lnTo>
                      <a:lnTo>
                        <a:pt x="2647855" y="399142"/>
                      </a:lnTo>
                      <a:cubicBezTo>
                        <a:pt x="2584878" y="384429"/>
                        <a:pt x="2522778" y="383090"/>
                        <a:pt x="2464024" y="392930"/>
                      </a:cubicBezTo>
                      <a:cubicBezTo>
                        <a:pt x="2224788" y="432974"/>
                        <a:pt x="2040432" y="657915"/>
                        <a:pt x="2077685" y="919117"/>
                      </a:cubicBezTo>
                      <a:close/>
                      <a:moveTo>
                        <a:pt x="4895413" y="1049302"/>
                      </a:moveTo>
                      <a:cubicBezTo>
                        <a:pt x="4895413" y="1020452"/>
                        <a:pt x="4918733" y="997064"/>
                        <a:pt x="4947499" y="997064"/>
                      </a:cubicBezTo>
                      <a:cubicBezTo>
                        <a:pt x="4976265" y="997064"/>
                        <a:pt x="4999585" y="1020452"/>
                        <a:pt x="4999585" y="1049302"/>
                      </a:cubicBezTo>
                      <a:cubicBezTo>
                        <a:pt x="4999585" y="1078152"/>
                        <a:pt x="4976265" y="1101539"/>
                        <a:pt x="4947499" y="1101539"/>
                      </a:cubicBezTo>
                      <a:cubicBezTo>
                        <a:pt x="4918733" y="1101539"/>
                        <a:pt x="4895413" y="1078152"/>
                        <a:pt x="4895413" y="1049302"/>
                      </a:cubicBezTo>
                      <a:close/>
                      <a:moveTo>
                        <a:pt x="4861484" y="1024252"/>
                      </a:moveTo>
                      <a:lnTo>
                        <a:pt x="2747198" y="422475"/>
                      </a:lnTo>
                    </a:path>
                  </a:pathLst>
                </a:custGeom>
                <a:solidFill>
                  <a:srgbClr val="3E4E69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Rounded Rectangle 5"/>
                <p:cNvSpPr/>
                <p:nvPr/>
              </p:nvSpPr>
              <p:spPr>
                <a:xfrm>
                  <a:off x="938214" y="2174391"/>
                  <a:ext cx="4999585" cy="20930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999585" h="2093074">
                      <a:moveTo>
                        <a:pt x="2077646" y="919308"/>
                      </a:moveTo>
                      <a:cubicBezTo>
                        <a:pt x="2078052" y="922174"/>
                        <a:pt x="2078435" y="924955"/>
                        <a:pt x="2078735" y="927758"/>
                      </a:cubicBezTo>
                      <a:cubicBezTo>
                        <a:pt x="2078899" y="928705"/>
                        <a:pt x="2078916" y="929783"/>
                        <a:pt x="2079019" y="930837"/>
                      </a:cubicBezTo>
                      <a:cubicBezTo>
                        <a:pt x="2079877" y="938087"/>
                        <a:pt x="2080630" y="945276"/>
                        <a:pt x="2081214" y="952510"/>
                      </a:cubicBezTo>
                      <a:cubicBezTo>
                        <a:pt x="2081350" y="954366"/>
                        <a:pt x="2081548" y="956115"/>
                        <a:pt x="2081662" y="957888"/>
                      </a:cubicBezTo>
                      <a:cubicBezTo>
                        <a:pt x="2082257" y="964487"/>
                        <a:pt x="2082791" y="971194"/>
                        <a:pt x="2083219" y="977840"/>
                      </a:cubicBezTo>
                      <a:cubicBezTo>
                        <a:pt x="2083355" y="979696"/>
                        <a:pt x="2083430" y="981658"/>
                        <a:pt x="2083566" y="983515"/>
                      </a:cubicBezTo>
                      <a:cubicBezTo>
                        <a:pt x="2084015" y="990244"/>
                        <a:pt x="2084444" y="996889"/>
                        <a:pt x="2084703" y="1003580"/>
                      </a:cubicBezTo>
                      <a:cubicBezTo>
                        <a:pt x="2084749" y="1005099"/>
                        <a:pt x="2084819" y="1006703"/>
                        <a:pt x="2084781" y="1008246"/>
                      </a:cubicBezTo>
                      <a:cubicBezTo>
                        <a:pt x="2085069" y="1015379"/>
                        <a:pt x="2085273" y="1022534"/>
                        <a:pt x="2085394" y="1029713"/>
                      </a:cubicBezTo>
                      <a:cubicBezTo>
                        <a:pt x="2085367" y="1030622"/>
                        <a:pt x="2085340" y="1031530"/>
                        <a:pt x="2085398" y="1032416"/>
                      </a:cubicBezTo>
                      <a:cubicBezTo>
                        <a:pt x="2085476" y="1037082"/>
                        <a:pt x="2085447" y="1041686"/>
                        <a:pt x="2085419" y="1046291"/>
                      </a:cubicBezTo>
                      <a:lnTo>
                        <a:pt x="1311514" y="598177"/>
                      </a:lnTo>
                      <a:cubicBezTo>
                        <a:pt x="1060067" y="452582"/>
                        <a:pt x="734697" y="534879"/>
                        <a:pt x="591035" y="788004"/>
                      </a:cubicBezTo>
                      <a:cubicBezTo>
                        <a:pt x="445677" y="1044199"/>
                        <a:pt x="540046" y="1372523"/>
                        <a:pt x="804100" y="1510134"/>
                      </a:cubicBezTo>
                      <a:cubicBezTo>
                        <a:pt x="1046868" y="1636701"/>
                        <a:pt x="1350390" y="1549998"/>
                        <a:pt x="1490746" y="1314437"/>
                      </a:cubicBezTo>
                      <a:cubicBezTo>
                        <a:pt x="1492610" y="1311322"/>
                        <a:pt x="1494451" y="1308123"/>
                        <a:pt x="1496315" y="1305008"/>
                      </a:cubicBezTo>
                      <a:cubicBezTo>
                        <a:pt x="1615973" y="1094568"/>
                        <a:pt x="1862365" y="1001586"/>
                        <a:pt x="2085253" y="1066525"/>
                      </a:cubicBezTo>
                      <a:cubicBezTo>
                        <a:pt x="2083095" y="1192662"/>
                        <a:pt x="2057931" y="1319482"/>
                        <a:pt x="2008296" y="1441161"/>
                      </a:cubicBezTo>
                      <a:cubicBezTo>
                        <a:pt x="2007889" y="1441991"/>
                        <a:pt x="2007611" y="1442967"/>
                        <a:pt x="2007120" y="1443820"/>
                      </a:cubicBezTo>
                      <a:cubicBezTo>
                        <a:pt x="2004934" y="1449095"/>
                        <a:pt x="2002688" y="1454476"/>
                        <a:pt x="2000417" y="1459773"/>
                      </a:cubicBezTo>
                      <a:lnTo>
                        <a:pt x="1995549" y="1470816"/>
                      </a:lnTo>
                      <a:cubicBezTo>
                        <a:pt x="1994434" y="1473368"/>
                        <a:pt x="1993257" y="1476028"/>
                        <a:pt x="1992058" y="1478604"/>
                      </a:cubicBezTo>
                      <a:cubicBezTo>
                        <a:pt x="1989214" y="1484776"/>
                        <a:pt x="1986369" y="1490949"/>
                        <a:pt x="1983441" y="1497144"/>
                      </a:cubicBezTo>
                      <a:cubicBezTo>
                        <a:pt x="1983195" y="1497570"/>
                        <a:pt x="1983072" y="1497783"/>
                        <a:pt x="1982933" y="1498271"/>
                      </a:cubicBezTo>
                      <a:cubicBezTo>
                        <a:pt x="1963666" y="1538511"/>
                        <a:pt x="1942077" y="1577122"/>
                        <a:pt x="1918288" y="1613889"/>
                      </a:cubicBezTo>
                      <a:cubicBezTo>
                        <a:pt x="1917875" y="1614361"/>
                        <a:pt x="1917629" y="1614788"/>
                        <a:pt x="1917323" y="1615321"/>
                      </a:cubicBezTo>
                      <a:cubicBezTo>
                        <a:pt x="1913360" y="1621343"/>
                        <a:pt x="1909396" y="1627365"/>
                        <a:pt x="1905327" y="1633326"/>
                      </a:cubicBezTo>
                      <a:cubicBezTo>
                        <a:pt x="1903580" y="1635868"/>
                        <a:pt x="1901916" y="1638389"/>
                        <a:pt x="1900169" y="1640931"/>
                      </a:cubicBezTo>
                      <a:cubicBezTo>
                        <a:pt x="1897725" y="1644562"/>
                        <a:pt x="1895151" y="1648048"/>
                        <a:pt x="1892683" y="1651596"/>
                      </a:cubicBezTo>
                      <a:cubicBezTo>
                        <a:pt x="1889143" y="1656513"/>
                        <a:pt x="1885688" y="1661407"/>
                        <a:pt x="1882104" y="1666156"/>
                      </a:cubicBezTo>
                      <a:cubicBezTo>
                        <a:pt x="1881529" y="1667031"/>
                        <a:pt x="1880954" y="1667907"/>
                        <a:pt x="1880273" y="1668721"/>
                      </a:cubicBezTo>
                      <a:cubicBezTo>
                        <a:pt x="1704462" y="1907141"/>
                        <a:pt x="1441210" y="2052064"/>
                        <a:pt x="1161959" y="2084294"/>
                      </a:cubicBezTo>
                      <a:cubicBezTo>
                        <a:pt x="1161014" y="2084457"/>
                        <a:pt x="1159941" y="2084475"/>
                        <a:pt x="1158912" y="2084661"/>
                      </a:cubicBezTo>
                      <a:cubicBezTo>
                        <a:pt x="1151660" y="2085438"/>
                        <a:pt x="1144408" y="2086216"/>
                        <a:pt x="1137050" y="2086931"/>
                      </a:cubicBezTo>
                      <a:cubicBezTo>
                        <a:pt x="1135367" y="2087023"/>
                        <a:pt x="1133707" y="2087199"/>
                        <a:pt x="1131856" y="2087335"/>
                      </a:cubicBezTo>
                      <a:cubicBezTo>
                        <a:pt x="1125191" y="2087954"/>
                        <a:pt x="1118587" y="2088467"/>
                        <a:pt x="1111855" y="2088834"/>
                      </a:cubicBezTo>
                      <a:cubicBezTo>
                        <a:pt x="1110004" y="2088971"/>
                        <a:pt x="1108153" y="2089107"/>
                        <a:pt x="1106303" y="2089245"/>
                      </a:cubicBezTo>
                      <a:cubicBezTo>
                        <a:pt x="1099570" y="2089611"/>
                        <a:pt x="1092944" y="2090040"/>
                        <a:pt x="1086274" y="2090301"/>
                      </a:cubicBezTo>
                      <a:cubicBezTo>
                        <a:pt x="1084758" y="2090347"/>
                        <a:pt x="1083159" y="2090417"/>
                        <a:pt x="1081643" y="2090463"/>
                      </a:cubicBezTo>
                      <a:cubicBezTo>
                        <a:pt x="1074447" y="2090774"/>
                        <a:pt x="1067312" y="2090979"/>
                        <a:pt x="1060154" y="2091100"/>
                      </a:cubicBezTo>
                      <a:cubicBezTo>
                        <a:pt x="1059249" y="2091073"/>
                        <a:pt x="1058449" y="2091108"/>
                        <a:pt x="1057543" y="2091081"/>
                      </a:cubicBezTo>
                      <a:cubicBezTo>
                        <a:pt x="920661" y="2093074"/>
                        <a:pt x="782186" y="2067913"/>
                        <a:pt x="649877" y="2013695"/>
                      </a:cubicBezTo>
                      <a:cubicBezTo>
                        <a:pt x="649048" y="2013286"/>
                        <a:pt x="648075" y="2013008"/>
                        <a:pt x="647225" y="2012515"/>
                      </a:cubicBezTo>
                      <a:cubicBezTo>
                        <a:pt x="641966" y="2010322"/>
                        <a:pt x="636601" y="2008069"/>
                        <a:pt x="631319" y="2005793"/>
                      </a:cubicBezTo>
                      <a:cubicBezTo>
                        <a:pt x="627649" y="2004165"/>
                        <a:pt x="623979" y="2002537"/>
                        <a:pt x="620308" y="2000910"/>
                      </a:cubicBezTo>
                      <a:cubicBezTo>
                        <a:pt x="617763" y="1999791"/>
                        <a:pt x="615111" y="1998612"/>
                        <a:pt x="612542" y="1997409"/>
                      </a:cubicBezTo>
                      <a:cubicBezTo>
                        <a:pt x="606388" y="1994556"/>
                        <a:pt x="600233" y="1991703"/>
                        <a:pt x="594056" y="1988766"/>
                      </a:cubicBezTo>
                      <a:cubicBezTo>
                        <a:pt x="593631" y="1988520"/>
                        <a:pt x="593418" y="1988397"/>
                        <a:pt x="592932" y="1988257"/>
                      </a:cubicBezTo>
                      <a:cubicBezTo>
                        <a:pt x="552809" y="1968935"/>
                        <a:pt x="514310" y="1947283"/>
                        <a:pt x="477650" y="1923424"/>
                      </a:cubicBezTo>
                      <a:cubicBezTo>
                        <a:pt x="477179" y="1923010"/>
                        <a:pt x="476647" y="1922703"/>
                        <a:pt x="476222" y="1922456"/>
                      </a:cubicBezTo>
                      <a:cubicBezTo>
                        <a:pt x="470217" y="1918482"/>
                        <a:pt x="464212" y="1914507"/>
                        <a:pt x="458269" y="1910426"/>
                      </a:cubicBezTo>
                      <a:cubicBezTo>
                        <a:pt x="455734" y="1908673"/>
                        <a:pt x="453221" y="1907005"/>
                        <a:pt x="450686" y="1905253"/>
                      </a:cubicBezTo>
                      <a:cubicBezTo>
                        <a:pt x="447065" y="1902801"/>
                        <a:pt x="443589" y="1900220"/>
                        <a:pt x="440052" y="1897745"/>
                      </a:cubicBezTo>
                      <a:cubicBezTo>
                        <a:pt x="435149" y="1894195"/>
                        <a:pt x="430269" y="1890730"/>
                        <a:pt x="425427" y="1887073"/>
                      </a:cubicBezTo>
                      <a:cubicBezTo>
                        <a:pt x="424661" y="1886558"/>
                        <a:pt x="423765" y="1885897"/>
                        <a:pt x="423060" y="1885275"/>
                      </a:cubicBezTo>
                      <a:cubicBezTo>
                        <a:pt x="185310" y="1708869"/>
                        <a:pt x="40745" y="1444958"/>
                        <a:pt x="8671" y="1164789"/>
                      </a:cubicBezTo>
                      <a:cubicBezTo>
                        <a:pt x="8508" y="1163841"/>
                        <a:pt x="8490" y="1162765"/>
                        <a:pt x="8304" y="1161734"/>
                      </a:cubicBezTo>
                      <a:cubicBezTo>
                        <a:pt x="7529" y="1154460"/>
                        <a:pt x="6754" y="1147188"/>
                        <a:pt x="6041" y="1139808"/>
                      </a:cubicBezTo>
                      <a:cubicBezTo>
                        <a:pt x="5949" y="1138120"/>
                        <a:pt x="5774" y="1136455"/>
                        <a:pt x="5638" y="1134599"/>
                      </a:cubicBezTo>
                      <a:cubicBezTo>
                        <a:pt x="5020" y="1127914"/>
                        <a:pt x="4508" y="1121291"/>
                        <a:pt x="4143" y="1114539"/>
                      </a:cubicBezTo>
                      <a:cubicBezTo>
                        <a:pt x="4007" y="1112683"/>
                        <a:pt x="3870" y="1110827"/>
                        <a:pt x="3795" y="1108865"/>
                      </a:cubicBezTo>
                      <a:cubicBezTo>
                        <a:pt x="3452" y="1102197"/>
                        <a:pt x="2918" y="1095490"/>
                        <a:pt x="2658" y="1088799"/>
                      </a:cubicBezTo>
                      <a:cubicBezTo>
                        <a:pt x="2612" y="1087280"/>
                        <a:pt x="2543" y="1085676"/>
                        <a:pt x="2580" y="1084134"/>
                      </a:cubicBezTo>
                      <a:cubicBezTo>
                        <a:pt x="2292" y="1077001"/>
                        <a:pt x="2066" y="1069761"/>
                        <a:pt x="1967" y="1062667"/>
                      </a:cubicBezTo>
                      <a:cubicBezTo>
                        <a:pt x="1994" y="1061758"/>
                        <a:pt x="1960" y="1060956"/>
                        <a:pt x="1987" y="1060047"/>
                      </a:cubicBezTo>
                      <a:cubicBezTo>
                        <a:pt x="0" y="922767"/>
                        <a:pt x="25087" y="783889"/>
                        <a:pt x="79148" y="651196"/>
                      </a:cubicBezTo>
                      <a:cubicBezTo>
                        <a:pt x="79556" y="650366"/>
                        <a:pt x="79834" y="649389"/>
                        <a:pt x="80263" y="648643"/>
                      </a:cubicBezTo>
                      <a:cubicBezTo>
                        <a:pt x="82427" y="643285"/>
                        <a:pt x="84697" y="637988"/>
                        <a:pt x="86943" y="632607"/>
                      </a:cubicBezTo>
                      <a:cubicBezTo>
                        <a:pt x="88567" y="628925"/>
                        <a:pt x="90189" y="625244"/>
                        <a:pt x="91812" y="621563"/>
                      </a:cubicBezTo>
                      <a:cubicBezTo>
                        <a:pt x="92927" y="619011"/>
                        <a:pt x="94104" y="616351"/>
                        <a:pt x="95303" y="613776"/>
                      </a:cubicBezTo>
                      <a:cubicBezTo>
                        <a:pt x="98148" y="607603"/>
                        <a:pt x="100993" y="601430"/>
                        <a:pt x="103921" y="595236"/>
                      </a:cubicBezTo>
                      <a:cubicBezTo>
                        <a:pt x="104166" y="594809"/>
                        <a:pt x="104289" y="594596"/>
                        <a:pt x="104428" y="594108"/>
                      </a:cubicBezTo>
                      <a:cubicBezTo>
                        <a:pt x="123694" y="553868"/>
                        <a:pt x="145284" y="515258"/>
                        <a:pt x="169073" y="478490"/>
                      </a:cubicBezTo>
                      <a:cubicBezTo>
                        <a:pt x="169486" y="478018"/>
                        <a:pt x="169793" y="477485"/>
                        <a:pt x="170039" y="477059"/>
                      </a:cubicBezTo>
                      <a:cubicBezTo>
                        <a:pt x="174002" y="471037"/>
                        <a:pt x="177965" y="465014"/>
                        <a:pt x="182034" y="459053"/>
                      </a:cubicBezTo>
                      <a:cubicBezTo>
                        <a:pt x="183782" y="456510"/>
                        <a:pt x="185445" y="453991"/>
                        <a:pt x="187192" y="451448"/>
                      </a:cubicBezTo>
                      <a:cubicBezTo>
                        <a:pt x="189637" y="447816"/>
                        <a:pt x="192210" y="444331"/>
                        <a:pt x="194678" y="440783"/>
                      </a:cubicBezTo>
                      <a:cubicBezTo>
                        <a:pt x="198217" y="435867"/>
                        <a:pt x="201673" y="430972"/>
                        <a:pt x="205318" y="426117"/>
                      </a:cubicBezTo>
                      <a:cubicBezTo>
                        <a:pt x="205832" y="425348"/>
                        <a:pt x="206491" y="424450"/>
                        <a:pt x="207111" y="423743"/>
                      </a:cubicBezTo>
                      <a:cubicBezTo>
                        <a:pt x="383006" y="185300"/>
                        <a:pt x="646152" y="40316"/>
                        <a:pt x="925509" y="8148"/>
                      </a:cubicBezTo>
                      <a:cubicBezTo>
                        <a:pt x="926454" y="7984"/>
                        <a:pt x="927527" y="7966"/>
                        <a:pt x="928578" y="7864"/>
                      </a:cubicBezTo>
                      <a:cubicBezTo>
                        <a:pt x="935807" y="7003"/>
                        <a:pt x="942975" y="6248"/>
                        <a:pt x="950273" y="5639"/>
                      </a:cubicBezTo>
                      <a:cubicBezTo>
                        <a:pt x="952123" y="5503"/>
                        <a:pt x="953867" y="5304"/>
                        <a:pt x="955634" y="5190"/>
                      </a:cubicBezTo>
                      <a:cubicBezTo>
                        <a:pt x="962299" y="4570"/>
                        <a:pt x="968903" y="4058"/>
                        <a:pt x="975528" y="3629"/>
                      </a:cubicBezTo>
                      <a:cubicBezTo>
                        <a:pt x="977379" y="3492"/>
                        <a:pt x="979337" y="3418"/>
                        <a:pt x="981187" y="3280"/>
                      </a:cubicBezTo>
                      <a:cubicBezTo>
                        <a:pt x="987897" y="2829"/>
                        <a:pt x="994523" y="2401"/>
                        <a:pt x="1001194" y="2140"/>
                      </a:cubicBezTo>
                      <a:cubicBezTo>
                        <a:pt x="1002709" y="2093"/>
                        <a:pt x="1004308" y="2025"/>
                        <a:pt x="1005847" y="2062"/>
                      </a:cubicBezTo>
                      <a:cubicBezTo>
                        <a:pt x="1012959" y="1773"/>
                        <a:pt x="1020094" y="1568"/>
                        <a:pt x="1027251" y="1447"/>
                      </a:cubicBezTo>
                      <a:cubicBezTo>
                        <a:pt x="1028158" y="1474"/>
                        <a:pt x="1029063" y="1501"/>
                        <a:pt x="1029947" y="1444"/>
                      </a:cubicBezTo>
                      <a:cubicBezTo>
                        <a:pt x="1130577" y="0"/>
                        <a:pt x="1232254" y="13236"/>
                        <a:pt x="1331602" y="41972"/>
                      </a:cubicBezTo>
                      <a:lnTo>
                        <a:pt x="2747235" y="422280"/>
                      </a:lnTo>
                      <a:lnTo>
                        <a:pt x="2647855" y="399142"/>
                      </a:lnTo>
                      <a:cubicBezTo>
                        <a:pt x="2584878" y="384429"/>
                        <a:pt x="2522778" y="383090"/>
                        <a:pt x="2464024" y="392930"/>
                      </a:cubicBezTo>
                      <a:cubicBezTo>
                        <a:pt x="2224788" y="432974"/>
                        <a:pt x="2040432" y="657915"/>
                        <a:pt x="2077685" y="919117"/>
                      </a:cubicBezTo>
                      <a:close/>
                      <a:moveTo>
                        <a:pt x="4895413" y="1049302"/>
                      </a:moveTo>
                      <a:cubicBezTo>
                        <a:pt x="4895413" y="1020452"/>
                        <a:pt x="4918733" y="997064"/>
                        <a:pt x="4947499" y="997064"/>
                      </a:cubicBezTo>
                      <a:cubicBezTo>
                        <a:pt x="4976265" y="997064"/>
                        <a:pt x="4999585" y="1020452"/>
                        <a:pt x="4999585" y="1049302"/>
                      </a:cubicBezTo>
                      <a:cubicBezTo>
                        <a:pt x="4999585" y="1078152"/>
                        <a:pt x="4976265" y="1101539"/>
                        <a:pt x="4947499" y="1101539"/>
                      </a:cubicBezTo>
                      <a:cubicBezTo>
                        <a:pt x="4918733" y="1101539"/>
                        <a:pt x="4895413" y="1078152"/>
                        <a:pt x="4895413" y="1049302"/>
                      </a:cubicBezTo>
                      <a:close/>
                      <a:moveTo>
                        <a:pt x="4861484" y="1024252"/>
                      </a:moveTo>
                      <a:lnTo>
                        <a:pt x="2747198" y="422475"/>
                      </a:lnTo>
                    </a:path>
                  </a:pathLst>
                </a:custGeom>
                <a:noFill/>
                <a:ln w="13021">
                  <a:solidFill>
                    <a:srgbClr val="4F91FC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985767" y="3193490"/>
                <a:ext cx="4137196" cy="2105405"/>
                <a:chOff x="1383927" y="2625751"/>
                <a:chExt cx="4137196" cy="2105405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1383927" y="2625751"/>
                  <a:ext cx="4137196" cy="210540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137196" h="2105405">
                      <a:moveTo>
                        <a:pt x="1889383" y="736116"/>
                      </a:moveTo>
                      <a:lnTo>
                        <a:pt x="1746732" y="656876"/>
                      </a:lnTo>
                      <a:cubicBezTo>
                        <a:pt x="1712084" y="637581"/>
                        <a:pt x="1676122" y="622772"/>
                        <a:pt x="1639576" y="612163"/>
                      </a:cubicBezTo>
                      <a:cubicBezTo>
                        <a:pt x="1416689" y="547412"/>
                        <a:pt x="1170295" y="640125"/>
                        <a:pt x="1050639" y="849955"/>
                      </a:cubicBezTo>
                      <a:cubicBezTo>
                        <a:pt x="1048775" y="853060"/>
                        <a:pt x="1046933" y="856250"/>
                        <a:pt x="1045069" y="859356"/>
                      </a:cubicBezTo>
                      <a:cubicBezTo>
                        <a:pt x="904714" y="1094234"/>
                        <a:pt x="601192" y="1180685"/>
                        <a:pt x="358423" y="1054486"/>
                      </a:cubicBezTo>
                      <a:cubicBezTo>
                        <a:pt x="94370" y="917274"/>
                        <a:pt x="0" y="589901"/>
                        <a:pt x="145359" y="334449"/>
                      </a:cubicBezTo>
                      <a:cubicBezTo>
                        <a:pt x="289021" y="82059"/>
                        <a:pt x="614389" y="0"/>
                        <a:pt x="865837" y="145173"/>
                      </a:cubicBezTo>
                      <a:close/>
                      <a:moveTo>
                        <a:pt x="4033023" y="2053319"/>
                      </a:moveTo>
                      <a:cubicBezTo>
                        <a:pt x="4033023" y="2024552"/>
                        <a:pt x="4056343" y="2001232"/>
                        <a:pt x="4085110" y="2001232"/>
                      </a:cubicBezTo>
                      <a:cubicBezTo>
                        <a:pt x="4113876" y="2001232"/>
                        <a:pt x="4137196" y="2024552"/>
                        <a:pt x="4137196" y="2053319"/>
                      </a:cubicBezTo>
                      <a:cubicBezTo>
                        <a:pt x="4137196" y="2082085"/>
                        <a:pt x="4113876" y="2105405"/>
                        <a:pt x="4085110" y="2105405"/>
                      </a:cubicBezTo>
                      <a:cubicBezTo>
                        <a:pt x="4056343" y="2105405"/>
                        <a:pt x="4033023" y="2082085"/>
                        <a:pt x="4033023" y="2053319"/>
                      </a:cubicBezTo>
                      <a:close/>
                      <a:moveTo>
                        <a:pt x="1760608" y="661702"/>
                      </a:moveTo>
                      <a:lnTo>
                        <a:pt x="4007743" y="2006610"/>
                      </a:lnTo>
                    </a:path>
                  </a:pathLst>
                </a:custGeom>
                <a:solidFill>
                  <a:srgbClr val="3B5649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" name="Rounded Rectangle 8"/>
                <p:cNvSpPr/>
                <p:nvPr/>
              </p:nvSpPr>
              <p:spPr>
                <a:xfrm>
                  <a:off x="1383927" y="2625751"/>
                  <a:ext cx="4137196" cy="210540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137196" h="2105405">
                      <a:moveTo>
                        <a:pt x="1889383" y="736116"/>
                      </a:moveTo>
                      <a:lnTo>
                        <a:pt x="1746732" y="656876"/>
                      </a:lnTo>
                      <a:cubicBezTo>
                        <a:pt x="1712084" y="637581"/>
                        <a:pt x="1676122" y="622772"/>
                        <a:pt x="1639576" y="612163"/>
                      </a:cubicBezTo>
                      <a:cubicBezTo>
                        <a:pt x="1416689" y="547412"/>
                        <a:pt x="1170295" y="640125"/>
                        <a:pt x="1050639" y="849955"/>
                      </a:cubicBezTo>
                      <a:cubicBezTo>
                        <a:pt x="1048775" y="853060"/>
                        <a:pt x="1046933" y="856250"/>
                        <a:pt x="1045069" y="859356"/>
                      </a:cubicBezTo>
                      <a:cubicBezTo>
                        <a:pt x="904714" y="1094234"/>
                        <a:pt x="601192" y="1180685"/>
                        <a:pt x="358423" y="1054486"/>
                      </a:cubicBezTo>
                      <a:cubicBezTo>
                        <a:pt x="94370" y="917274"/>
                        <a:pt x="0" y="589901"/>
                        <a:pt x="145359" y="334449"/>
                      </a:cubicBezTo>
                      <a:cubicBezTo>
                        <a:pt x="289021" y="82059"/>
                        <a:pt x="614389" y="0"/>
                        <a:pt x="865837" y="145173"/>
                      </a:cubicBezTo>
                      <a:close/>
                      <a:moveTo>
                        <a:pt x="4033023" y="2053319"/>
                      </a:moveTo>
                      <a:cubicBezTo>
                        <a:pt x="4033023" y="2024552"/>
                        <a:pt x="4056343" y="2001232"/>
                        <a:pt x="4085110" y="2001232"/>
                      </a:cubicBezTo>
                      <a:cubicBezTo>
                        <a:pt x="4113876" y="2001232"/>
                        <a:pt x="4137196" y="2024552"/>
                        <a:pt x="4137196" y="2053319"/>
                      </a:cubicBezTo>
                      <a:cubicBezTo>
                        <a:pt x="4137196" y="2082085"/>
                        <a:pt x="4113876" y="2105405"/>
                        <a:pt x="4085110" y="2105405"/>
                      </a:cubicBezTo>
                      <a:cubicBezTo>
                        <a:pt x="4056343" y="2105405"/>
                        <a:pt x="4033023" y="2082085"/>
                        <a:pt x="4033023" y="2053319"/>
                      </a:cubicBezTo>
                      <a:close/>
                      <a:moveTo>
                        <a:pt x="1760608" y="661702"/>
                      </a:moveTo>
                      <a:lnTo>
                        <a:pt x="4007743" y="2006610"/>
                      </a:lnTo>
                    </a:path>
                  </a:pathLst>
                </a:custGeom>
                <a:noFill/>
                <a:ln w="13021">
                  <a:solidFill>
                    <a:srgbClr val="43DD93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2" name="TextBox 11"/>
            <p:cNvSpPr txBox="1"/>
            <p:nvPr/>
          </p:nvSpPr>
          <p:spPr>
            <a:xfrm>
              <a:off x="6557014" y="2139002"/>
              <a:ext cx="1382424" cy="1964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300" b="1">
                  <a:solidFill>
                    <a:srgbClr val="FFE711"/>
                  </a:solidFill>
                  <a:latin typeface="Roboto"/>
                </a:rPr>
                <a:t>Genre Tags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57014" y="2443705"/>
              <a:ext cx="1889568" cy="2719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900" dirty="0">
                  <a:latin typeface="Roboto"/>
                </a:rPr>
                <a:t>Categorization for user
interest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61185" y="3701584"/>
              <a:ext cx="1928185" cy="1964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300" b="1">
                  <a:solidFill>
                    <a:srgbClr val="4F91FC"/>
                  </a:solidFill>
                  <a:latin typeface="Roboto"/>
                </a:rPr>
                <a:t>Predicted Score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61187" y="4006288"/>
              <a:ext cx="1709365" cy="2719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900" dirty="0">
                  <a:latin typeface="Roboto"/>
                </a:rPr>
                <a:t>User enjoyment level
anticipation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44499" y="5159994"/>
              <a:ext cx="1387572" cy="1964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300" b="1">
                  <a:solidFill>
                    <a:srgbClr val="43DD93"/>
                  </a:solidFill>
                  <a:latin typeface="Roboto"/>
                </a:rPr>
                <a:t>Anime Title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44499" y="5464698"/>
              <a:ext cx="2108389" cy="2719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900" dirty="0">
                  <a:latin typeface="Roboto"/>
                </a:rPr>
                <a:t>The central identity of the
anime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C02C71-4814-BD7E-25AB-FEF5BF8AA426}"/>
              </a:ext>
            </a:extLst>
          </p:cNvPr>
          <p:cNvSpPr txBox="1"/>
          <p:nvPr/>
        </p:nvSpPr>
        <p:spPr>
          <a:xfrm>
            <a:off x="970340" y="15095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Roboto"/>
              </a:rPr>
              <a:t>Anime Recommendation Card Structure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BD9669-08B7-11BB-40A4-901A994BEC26}"/>
              </a:ext>
            </a:extLst>
          </p:cNvPr>
          <p:cNvGrpSpPr/>
          <p:nvPr/>
        </p:nvGrpSpPr>
        <p:grpSpPr>
          <a:xfrm>
            <a:off x="6726563" y="184912"/>
            <a:ext cx="3519527" cy="3244088"/>
            <a:chOff x="2673814" y="1606391"/>
            <a:chExt cx="3851293" cy="36271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30E2557-5C7C-5870-536E-43B23A8B32F0}"/>
                </a:ext>
              </a:extLst>
            </p:cNvPr>
            <p:cNvGrpSpPr/>
            <p:nvPr/>
          </p:nvGrpSpPr>
          <p:grpSpPr>
            <a:xfrm>
              <a:off x="3797522" y="4890611"/>
              <a:ext cx="1418653" cy="342900"/>
              <a:chOff x="1576959" y="3776662"/>
              <a:chExt cx="1418653" cy="342900"/>
            </a:xfrm>
          </p:grpSpPr>
          <p:sp>
            <p:nvSpPr>
              <p:cNvPr id="54" name="Rounded Rectangle 1">
                <a:extLst>
                  <a:ext uri="{FF2B5EF4-FFF2-40B4-BE49-F238E27FC236}">
                    <a16:creationId xmlns:a16="http://schemas.microsoft.com/office/drawing/2014/main" id="{2C91EA53-5A7C-64DA-8F16-22BA9F77C3F5}"/>
                  </a:ext>
                </a:extLst>
              </p:cNvPr>
              <p:cNvSpPr/>
              <p:nvPr/>
            </p:nvSpPr>
            <p:spPr>
              <a:xfrm>
                <a:off x="1577340" y="3777615"/>
                <a:ext cx="1409700" cy="341947"/>
              </a:xfrm>
              <a:custGeom>
                <a:avLst/>
                <a:gdLst/>
                <a:ahLst/>
                <a:cxnLst/>
                <a:rect l="0" t="0" r="0" b="0"/>
                <a:pathLst>
                  <a:path w="1409700" h="341947">
                    <a:moveTo>
                      <a:pt x="1409700" y="9525"/>
                    </a:moveTo>
                    <a:cubicBezTo>
                      <a:pt x="1320165" y="98107"/>
                      <a:pt x="1230630" y="193357"/>
                      <a:pt x="1113472" y="242887"/>
                    </a:cubicBezTo>
                    <a:cubicBezTo>
                      <a:pt x="987742" y="295275"/>
                      <a:pt x="853440" y="341947"/>
                      <a:pt x="708660" y="337184"/>
                    </a:cubicBezTo>
                    <a:cubicBezTo>
                      <a:pt x="551497" y="332422"/>
                      <a:pt x="412432" y="278129"/>
                      <a:pt x="274320" y="227647"/>
                    </a:cubicBezTo>
                    <a:cubicBezTo>
                      <a:pt x="160972" y="186689"/>
                      <a:pt x="70485" y="96202"/>
                      <a:pt x="0" y="0"/>
                    </a:cubicBezTo>
                  </a:path>
                </a:pathLst>
              </a:custGeom>
              <a:noFill/>
              <a:ln w="14287">
                <a:solidFill>
                  <a:srgbClr val="000000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5" name="Rounded Rectangle 2">
                <a:extLst>
                  <a:ext uri="{FF2B5EF4-FFF2-40B4-BE49-F238E27FC236}">
                    <a16:creationId xmlns:a16="http://schemas.microsoft.com/office/drawing/2014/main" id="{124EF830-0510-1126-2A58-1D18922F3E0D}"/>
                  </a:ext>
                </a:extLst>
              </p:cNvPr>
              <p:cNvSpPr/>
              <p:nvPr/>
            </p:nvSpPr>
            <p:spPr>
              <a:xfrm>
                <a:off x="1576959" y="3777805"/>
                <a:ext cx="1410461" cy="336994"/>
              </a:xfrm>
              <a:custGeom>
                <a:avLst/>
                <a:gdLst/>
                <a:ahLst/>
                <a:cxnLst/>
                <a:rect l="0" t="0" r="0" b="0"/>
                <a:pathLst>
                  <a:path w="1410461" h="336994">
                    <a:moveTo>
                      <a:pt x="1410461" y="9239"/>
                    </a:moveTo>
                    <a:cubicBezTo>
                      <a:pt x="1242726" y="209550"/>
                      <a:pt x="990790" y="336994"/>
                      <a:pt x="709041" y="336994"/>
                    </a:cubicBezTo>
                    <a:cubicBezTo>
                      <a:pt x="423005" y="336994"/>
                      <a:pt x="167639" y="205644"/>
                      <a:pt x="0" y="0"/>
                    </a:cubicBezTo>
                  </a:path>
                </a:pathLst>
              </a:custGeom>
              <a:noFill/>
              <a:ln w="14287">
                <a:solidFill>
                  <a:srgbClr val="000000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6" name="Rounded Rectangle 3">
                <a:extLst>
                  <a:ext uri="{FF2B5EF4-FFF2-40B4-BE49-F238E27FC236}">
                    <a16:creationId xmlns:a16="http://schemas.microsoft.com/office/drawing/2014/main" id="{0AA5554C-9F37-5F27-DA0D-1B3B2D8BDA3A}"/>
                  </a:ext>
                </a:extLst>
              </p:cNvPr>
              <p:cNvSpPr/>
              <p:nvPr/>
            </p:nvSpPr>
            <p:spPr>
              <a:xfrm>
                <a:off x="2903220" y="3776662"/>
                <a:ext cx="92392" cy="93345"/>
              </a:xfrm>
              <a:custGeom>
                <a:avLst/>
                <a:gdLst/>
                <a:ahLst/>
                <a:cxnLst/>
                <a:rect l="0" t="0" r="0" b="0"/>
                <a:pathLst>
                  <a:path w="92392" h="93345">
                    <a:moveTo>
                      <a:pt x="0" y="9525"/>
                    </a:moveTo>
                    <a:cubicBezTo>
                      <a:pt x="28575" y="9525"/>
                      <a:pt x="58102" y="0"/>
                      <a:pt x="86677" y="5715"/>
                    </a:cubicBezTo>
                    <a:cubicBezTo>
                      <a:pt x="92392" y="34290"/>
                      <a:pt x="91440" y="63817"/>
                      <a:pt x="91440" y="93345"/>
                    </a:cubicBezTo>
                  </a:path>
                </a:pathLst>
              </a:custGeom>
              <a:noFill/>
              <a:ln w="14287">
                <a:solidFill>
                  <a:srgbClr val="000000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7" name="Rounded Rectangle 4">
                <a:extLst>
                  <a:ext uri="{FF2B5EF4-FFF2-40B4-BE49-F238E27FC236}">
                    <a16:creationId xmlns:a16="http://schemas.microsoft.com/office/drawing/2014/main" id="{E211D76D-973D-4D82-BDEA-1A6A18D74FDD}"/>
                  </a:ext>
                </a:extLst>
              </p:cNvPr>
              <p:cNvSpPr/>
              <p:nvPr/>
            </p:nvSpPr>
            <p:spPr>
              <a:xfrm>
                <a:off x="2903220" y="3782377"/>
                <a:ext cx="91440" cy="87629"/>
              </a:xfrm>
              <a:custGeom>
                <a:avLst/>
                <a:gdLst/>
                <a:ahLst/>
                <a:cxnLst/>
                <a:rect l="0" t="0" r="0" b="0"/>
                <a:pathLst>
                  <a:path w="91440" h="87629">
                    <a:moveTo>
                      <a:pt x="0" y="3809"/>
                    </a:moveTo>
                    <a:lnTo>
                      <a:pt x="86677" y="0"/>
                    </a:lnTo>
                    <a:lnTo>
                      <a:pt x="91440" y="87629"/>
                    </a:lnTo>
                  </a:path>
                </a:pathLst>
              </a:custGeom>
              <a:noFill/>
              <a:ln w="14287">
                <a:solidFill>
                  <a:srgbClr val="000000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5B2419-9982-A069-95C0-2170C784AB49}"/>
                </a:ext>
              </a:extLst>
            </p:cNvPr>
            <p:cNvGrpSpPr/>
            <p:nvPr/>
          </p:nvGrpSpPr>
          <p:grpSpPr>
            <a:xfrm>
              <a:off x="3685130" y="4739159"/>
              <a:ext cx="58102" cy="64769"/>
              <a:chOff x="1464567" y="3625210"/>
              <a:chExt cx="58102" cy="64769"/>
            </a:xfrm>
          </p:grpSpPr>
          <p:sp>
            <p:nvSpPr>
              <p:cNvPr id="51" name="Rounded Rectangle 6">
                <a:extLst>
                  <a:ext uri="{FF2B5EF4-FFF2-40B4-BE49-F238E27FC236}">
                    <a16:creationId xmlns:a16="http://schemas.microsoft.com/office/drawing/2014/main" id="{078F75BA-2AA4-58A0-AFA7-2550662B85F0}"/>
                  </a:ext>
                </a:extLst>
              </p:cNvPr>
              <p:cNvSpPr/>
              <p:nvPr/>
            </p:nvSpPr>
            <p:spPr>
              <a:xfrm>
                <a:off x="1465519" y="3629020"/>
                <a:ext cx="57150" cy="57150"/>
              </a:xfrm>
              <a:custGeom>
                <a:avLst/>
                <a:gdLst/>
                <a:ahLst/>
                <a:cxnLst/>
                <a:rect l="0" t="0" r="0" b="0"/>
                <a:pathLst>
                  <a:path w="57150" h="57150">
                    <a:moveTo>
                      <a:pt x="0" y="28575"/>
                    </a:move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6" y="0"/>
                      <a:pt x="57150" y="12793"/>
                      <a:pt x="57150" y="28575"/>
                    </a:cubicBezTo>
                    <a:cubicBezTo>
                      <a:pt x="57150" y="44356"/>
                      <a:pt x="44356" y="57150"/>
                      <a:pt x="28575" y="57150"/>
                    </a:cubicBezTo>
                    <a:cubicBezTo>
                      <a:pt x="12793" y="57150"/>
                      <a:pt x="0" y="44356"/>
                      <a:pt x="0" y="28575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2" name="Rounded Rectangle 7">
                <a:extLst>
                  <a:ext uri="{FF2B5EF4-FFF2-40B4-BE49-F238E27FC236}">
                    <a16:creationId xmlns:a16="http://schemas.microsoft.com/office/drawing/2014/main" id="{E55618CE-B834-4399-0DDE-1F10ED5F06ED}"/>
                  </a:ext>
                </a:extLst>
              </p:cNvPr>
              <p:cNvSpPr/>
              <p:nvPr/>
            </p:nvSpPr>
            <p:spPr>
              <a:xfrm>
                <a:off x="1464567" y="3625210"/>
                <a:ext cx="58102" cy="64769"/>
              </a:xfrm>
              <a:custGeom>
                <a:avLst/>
                <a:gdLst/>
                <a:ahLst/>
                <a:cxnLst/>
                <a:rect l="0" t="0" r="0" b="0"/>
                <a:pathLst>
                  <a:path w="58102" h="64769">
                    <a:moveTo>
                      <a:pt x="952" y="32384"/>
                    </a:moveTo>
                    <a:cubicBezTo>
                      <a:pt x="0" y="17144"/>
                      <a:pt x="14287" y="7619"/>
                      <a:pt x="29527" y="3809"/>
                    </a:cubicBezTo>
                    <a:cubicBezTo>
                      <a:pt x="44767" y="0"/>
                      <a:pt x="58102" y="16192"/>
                      <a:pt x="58102" y="32384"/>
                    </a:cubicBezTo>
                    <a:cubicBezTo>
                      <a:pt x="58102" y="48577"/>
                      <a:pt x="44767" y="57150"/>
                      <a:pt x="29527" y="60959"/>
                    </a:cubicBezTo>
                    <a:cubicBezTo>
                      <a:pt x="14287" y="64769"/>
                      <a:pt x="3810" y="47625"/>
                      <a:pt x="952" y="32384"/>
                    </a:cubicBezTo>
                  </a:path>
                </a:pathLst>
              </a:custGeom>
              <a:noFill/>
              <a:ln w="28575">
                <a:solidFill>
                  <a:srgbClr val="F4F4F4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3" name="Rounded Rectangle 8">
                <a:extLst>
                  <a:ext uri="{FF2B5EF4-FFF2-40B4-BE49-F238E27FC236}">
                    <a16:creationId xmlns:a16="http://schemas.microsoft.com/office/drawing/2014/main" id="{3CF2411F-3140-695C-18D0-38B03097E9F9}"/>
                  </a:ext>
                </a:extLst>
              </p:cNvPr>
              <p:cNvSpPr/>
              <p:nvPr/>
            </p:nvSpPr>
            <p:spPr>
              <a:xfrm>
                <a:off x="1465519" y="3629020"/>
                <a:ext cx="57150" cy="57150"/>
              </a:xfrm>
              <a:custGeom>
                <a:avLst/>
                <a:gdLst/>
                <a:ahLst/>
                <a:cxnLst/>
                <a:rect l="0" t="0" r="0" b="0"/>
                <a:pathLst>
                  <a:path w="57150" h="57150">
                    <a:moveTo>
                      <a:pt x="0" y="28575"/>
                    </a:move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6" y="0"/>
                      <a:pt x="57150" y="12793"/>
                      <a:pt x="57150" y="28575"/>
                    </a:cubicBezTo>
                    <a:cubicBezTo>
                      <a:pt x="57150" y="44356"/>
                      <a:pt x="44356" y="57150"/>
                      <a:pt x="28575" y="57150"/>
                    </a:cubicBezTo>
                    <a:cubicBezTo>
                      <a:pt x="12793" y="57150"/>
                      <a:pt x="0" y="44356"/>
                      <a:pt x="0" y="28575"/>
                    </a:cubicBezTo>
                  </a:path>
                </a:pathLst>
              </a:custGeom>
              <a:noFill/>
              <a:ln w="28575">
                <a:solidFill>
                  <a:srgbClr val="F4F4F4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89ED206-C993-C5A4-F08E-80069AA34A4E}"/>
                </a:ext>
              </a:extLst>
            </p:cNvPr>
            <p:cNvGrpSpPr/>
            <p:nvPr/>
          </p:nvGrpSpPr>
          <p:grpSpPr>
            <a:xfrm>
              <a:off x="4618481" y="3406616"/>
              <a:ext cx="817721" cy="1239201"/>
              <a:chOff x="2397918" y="2292667"/>
              <a:chExt cx="817721" cy="1239201"/>
            </a:xfrm>
          </p:grpSpPr>
          <p:sp>
            <p:nvSpPr>
              <p:cNvPr id="47" name="Rounded Rectangle 10">
                <a:extLst>
                  <a:ext uri="{FF2B5EF4-FFF2-40B4-BE49-F238E27FC236}">
                    <a16:creationId xmlns:a16="http://schemas.microsoft.com/office/drawing/2014/main" id="{F412BDA8-A2E3-479E-F152-6C70A926465C}"/>
                  </a:ext>
                </a:extLst>
              </p:cNvPr>
              <p:cNvSpPr/>
              <p:nvPr/>
            </p:nvSpPr>
            <p:spPr>
              <a:xfrm>
                <a:off x="2398395" y="2292667"/>
                <a:ext cx="802005" cy="1234440"/>
              </a:xfrm>
              <a:custGeom>
                <a:avLst/>
                <a:gdLst/>
                <a:ahLst/>
                <a:cxnLst/>
                <a:rect l="0" t="0" r="0" b="0"/>
                <a:pathLst>
                  <a:path w="802005" h="1234440">
                    <a:moveTo>
                      <a:pt x="0" y="0"/>
                    </a:moveTo>
                    <a:cubicBezTo>
                      <a:pt x="141922" y="28575"/>
                      <a:pt x="273367" y="76200"/>
                      <a:pt x="393382" y="145732"/>
                    </a:cubicBezTo>
                    <a:cubicBezTo>
                      <a:pt x="513397" y="215265"/>
                      <a:pt x="603885" y="326707"/>
                      <a:pt x="677227" y="445770"/>
                    </a:cubicBezTo>
                    <a:cubicBezTo>
                      <a:pt x="758190" y="580072"/>
                      <a:pt x="802005" y="739140"/>
                      <a:pt x="802005" y="907732"/>
                    </a:cubicBezTo>
                    <a:cubicBezTo>
                      <a:pt x="802005" y="1022985"/>
                      <a:pt x="773430" y="1130617"/>
                      <a:pt x="741997" y="1234440"/>
                    </a:cubicBezTo>
                  </a:path>
                </a:pathLst>
              </a:custGeom>
              <a:noFill/>
              <a:ln w="14287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8" name="Rounded Rectangle 11">
                <a:extLst>
                  <a:ext uri="{FF2B5EF4-FFF2-40B4-BE49-F238E27FC236}">
                    <a16:creationId xmlns:a16="http://schemas.microsoft.com/office/drawing/2014/main" id="{DE8318A5-3467-C8B3-4C2E-DAC8EE910F86}"/>
                  </a:ext>
                </a:extLst>
              </p:cNvPr>
              <p:cNvSpPr/>
              <p:nvPr/>
            </p:nvSpPr>
            <p:spPr>
              <a:xfrm>
                <a:off x="2397918" y="2292762"/>
                <a:ext cx="802481" cy="1234630"/>
              </a:xfrm>
              <a:custGeom>
                <a:avLst/>
                <a:gdLst/>
                <a:ahLst/>
                <a:cxnLst/>
                <a:rect l="0" t="0" r="0" b="0"/>
                <a:pathLst>
                  <a:path w="802481" h="1234630">
                    <a:moveTo>
                      <a:pt x="0" y="0"/>
                    </a:moveTo>
                    <a:cubicBezTo>
                      <a:pt x="452151" y="55149"/>
                      <a:pt x="802481" y="440531"/>
                      <a:pt x="802481" y="907637"/>
                    </a:cubicBezTo>
                    <a:cubicBezTo>
                      <a:pt x="802481" y="1022889"/>
                      <a:pt x="781145" y="1133094"/>
                      <a:pt x="742283" y="1234630"/>
                    </a:cubicBezTo>
                  </a:path>
                </a:pathLst>
              </a:custGeom>
              <a:noFill/>
              <a:ln w="14287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9" name="Rounded Rectangle 12">
                <a:extLst>
                  <a:ext uri="{FF2B5EF4-FFF2-40B4-BE49-F238E27FC236}">
                    <a16:creationId xmlns:a16="http://schemas.microsoft.com/office/drawing/2014/main" id="{7F5ED8D9-EE36-F50C-C70D-D1A56D7D0F89}"/>
                  </a:ext>
                </a:extLst>
              </p:cNvPr>
              <p:cNvSpPr/>
              <p:nvPr/>
            </p:nvSpPr>
            <p:spPr>
              <a:xfrm>
                <a:off x="3098482" y="3453764"/>
                <a:ext cx="117157" cy="78104"/>
              </a:xfrm>
              <a:custGeom>
                <a:avLst/>
                <a:gdLst/>
                <a:ahLst/>
                <a:cxnLst/>
                <a:rect l="0" t="0" r="0" b="0"/>
                <a:pathLst>
                  <a:path w="117157" h="78104">
                    <a:moveTo>
                      <a:pt x="117157" y="39052"/>
                    </a:moveTo>
                    <a:cubicBezTo>
                      <a:pt x="91440" y="52387"/>
                      <a:pt x="64770" y="64769"/>
                      <a:pt x="39052" y="78104"/>
                    </a:cubicBezTo>
                    <a:cubicBezTo>
                      <a:pt x="21907" y="54292"/>
                      <a:pt x="11430" y="26670"/>
                      <a:pt x="0" y="0"/>
                    </a:cubicBezTo>
                  </a:path>
                </a:pathLst>
              </a:custGeom>
              <a:noFill/>
              <a:ln w="14287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0" name="Rounded Rectangle 13">
                <a:extLst>
                  <a:ext uri="{FF2B5EF4-FFF2-40B4-BE49-F238E27FC236}">
                    <a16:creationId xmlns:a16="http://schemas.microsoft.com/office/drawing/2014/main" id="{0415C7BA-C428-5FD7-0D2D-9E41B1FBEFD1}"/>
                  </a:ext>
                </a:extLst>
              </p:cNvPr>
              <p:cNvSpPr/>
              <p:nvPr/>
            </p:nvSpPr>
            <p:spPr>
              <a:xfrm>
                <a:off x="3098482" y="3453764"/>
                <a:ext cx="117157" cy="78104"/>
              </a:xfrm>
              <a:custGeom>
                <a:avLst/>
                <a:gdLst/>
                <a:ahLst/>
                <a:cxnLst/>
                <a:rect l="0" t="0" r="0" b="0"/>
                <a:pathLst>
                  <a:path w="117157" h="78104">
                    <a:moveTo>
                      <a:pt x="117157" y="39052"/>
                    </a:moveTo>
                    <a:lnTo>
                      <a:pt x="39052" y="78104"/>
                    </a:lnTo>
                    <a:lnTo>
                      <a:pt x="0" y="0"/>
                    </a:lnTo>
                  </a:path>
                </a:pathLst>
              </a:custGeom>
              <a:noFill/>
              <a:ln w="14287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6605D24-F6B4-D020-1773-49E8DC0F8AF8}"/>
                </a:ext>
              </a:extLst>
            </p:cNvPr>
            <p:cNvGrpSpPr/>
            <p:nvPr/>
          </p:nvGrpSpPr>
          <p:grpSpPr>
            <a:xfrm>
              <a:off x="5265112" y="4742976"/>
              <a:ext cx="67627" cy="58102"/>
              <a:chOff x="3044549" y="3629027"/>
              <a:chExt cx="67627" cy="58102"/>
            </a:xfrm>
          </p:grpSpPr>
          <p:sp>
            <p:nvSpPr>
              <p:cNvPr id="44" name="Rounded Rectangle 15">
                <a:extLst>
                  <a:ext uri="{FF2B5EF4-FFF2-40B4-BE49-F238E27FC236}">
                    <a16:creationId xmlns:a16="http://schemas.microsoft.com/office/drawing/2014/main" id="{812D305E-EC0E-890E-23CF-455BB31B7C27}"/>
                  </a:ext>
                </a:extLst>
              </p:cNvPr>
              <p:cNvSpPr/>
              <p:nvPr/>
            </p:nvSpPr>
            <p:spPr>
              <a:xfrm>
                <a:off x="3049311" y="3629027"/>
                <a:ext cx="57150" cy="57150"/>
              </a:xfrm>
              <a:custGeom>
                <a:avLst/>
                <a:gdLst/>
                <a:ahLst/>
                <a:cxnLst/>
                <a:rect l="0" t="0" r="0" b="0"/>
                <a:pathLst>
                  <a:path w="57150" h="57150">
                    <a:moveTo>
                      <a:pt x="0" y="28575"/>
                    </a:move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6" y="0"/>
                      <a:pt x="57150" y="12793"/>
                      <a:pt x="57150" y="28575"/>
                    </a:cubicBezTo>
                    <a:cubicBezTo>
                      <a:pt x="57150" y="44356"/>
                      <a:pt x="44356" y="57150"/>
                      <a:pt x="28575" y="57150"/>
                    </a:cubicBezTo>
                    <a:cubicBezTo>
                      <a:pt x="12793" y="57150"/>
                      <a:pt x="0" y="44356"/>
                      <a:pt x="0" y="28575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5" name="Rounded Rectangle 16">
                <a:extLst>
                  <a:ext uri="{FF2B5EF4-FFF2-40B4-BE49-F238E27FC236}">
                    <a16:creationId xmlns:a16="http://schemas.microsoft.com/office/drawing/2014/main" id="{23D4A962-0E7E-7660-FFA2-49F1713F78D9}"/>
                  </a:ext>
                </a:extLst>
              </p:cNvPr>
              <p:cNvSpPr/>
              <p:nvPr/>
            </p:nvSpPr>
            <p:spPr>
              <a:xfrm>
                <a:off x="3044549" y="3629027"/>
                <a:ext cx="67627" cy="58102"/>
              </a:xfrm>
              <a:custGeom>
                <a:avLst/>
                <a:gdLst/>
                <a:ahLst/>
                <a:cxnLst/>
                <a:rect l="0" t="0" r="0" b="0"/>
                <a:pathLst>
                  <a:path w="67627" h="58102">
                    <a:moveTo>
                      <a:pt x="4762" y="28575"/>
                    </a:moveTo>
                    <a:cubicBezTo>
                      <a:pt x="1904" y="13334"/>
                      <a:pt x="17145" y="0"/>
                      <a:pt x="33337" y="0"/>
                    </a:cubicBezTo>
                    <a:cubicBezTo>
                      <a:pt x="49529" y="0"/>
                      <a:pt x="67627" y="13334"/>
                      <a:pt x="61912" y="28575"/>
                    </a:cubicBezTo>
                    <a:cubicBezTo>
                      <a:pt x="56197" y="43815"/>
                      <a:pt x="49529" y="58102"/>
                      <a:pt x="33337" y="57150"/>
                    </a:cubicBezTo>
                    <a:cubicBezTo>
                      <a:pt x="18097" y="56197"/>
                      <a:pt x="0" y="43815"/>
                      <a:pt x="4762" y="28575"/>
                    </a:cubicBezTo>
                  </a:path>
                </a:pathLst>
              </a:custGeom>
              <a:noFill/>
              <a:ln w="28575">
                <a:solidFill>
                  <a:srgbClr val="F4F4F4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6" name="Rounded Rectangle 17">
                <a:extLst>
                  <a:ext uri="{FF2B5EF4-FFF2-40B4-BE49-F238E27FC236}">
                    <a16:creationId xmlns:a16="http://schemas.microsoft.com/office/drawing/2014/main" id="{5C1AF408-71EF-EE5F-40E7-9A9D100D5733}"/>
                  </a:ext>
                </a:extLst>
              </p:cNvPr>
              <p:cNvSpPr/>
              <p:nvPr/>
            </p:nvSpPr>
            <p:spPr>
              <a:xfrm>
                <a:off x="3049311" y="3629027"/>
                <a:ext cx="57150" cy="57150"/>
              </a:xfrm>
              <a:custGeom>
                <a:avLst/>
                <a:gdLst/>
                <a:ahLst/>
                <a:cxnLst/>
                <a:rect l="0" t="0" r="0" b="0"/>
                <a:pathLst>
                  <a:path w="57150" h="57150">
                    <a:moveTo>
                      <a:pt x="0" y="28575"/>
                    </a:move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6" y="0"/>
                      <a:pt x="57150" y="12793"/>
                      <a:pt x="57150" y="28575"/>
                    </a:cubicBezTo>
                    <a:cubicBezTo>
                      <a:pt x="57150" y="44356"/>
                      <a:pt x="44356" y="57150"/>
                      <a:pt x="28575" y="57150"/>
                    </a:cubicBezTo>
                    <a:cubicBezTo>
                      <a:pt x="12793" y="57150"/>
                      <a:pt x="0" y="44356"/>
                      <a:pt x="0" y="28575"/>
                    </a:cubicBezTo>
                  </a:path>
                </a:pathLst>
              </a:custGeom>
              <a:noFill/>
              <a:ln w="28575">
                <a:solidFill>
                  <a:srgbClr val="F4F4F4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3F6D8D-2A9C-CFDA-B73C-B666F9BE45B1}"/>
                </a:ext>
              </a:extLst>
            </p:cNvPr>
            <p:cNvGrpSpPr/>
            <p:nvPr/>
          </p:nvGrpSpPr>
          <p:grpSpPr>
            <a:xfrm>
              <a:off x="3575970" y="3407092"/>
              <a:ext cx="815626" cy="1236821"/>
              <a:chOff x="1355407" y="2293143"/>
              <a:chExt cx="815626" cy="1236821"/>
            </a:xfrm>
          </p:grpSpPr>
          <p:sp>
            <p:nvSpPr>
              <p:cNvPr id="40" name="Rounded Rectangle 19">
                <a:extLst>
                  <a:ext uri="{FF2B5EF4-FFF2-40B4-BE49-F238E27FC236}">
                    <a16:creationId xmlns:a16="http://schemas.microsoft.com/office/drawing/2014/main" id="{6257916B-F6B7-F646-169F-6CCBC7C8F102}"/>
                  </a:ext>
                </a:extLst>
              </p:cNvPr>
              <p:cNvSpPr/>
              <p:nvPr/>
            </p:nvSpPr>
            <p:spPr>
              <a:xfrm>
                <a:off x="1365884" y="2293620"/>
                <a:ext cx="804862" cy="1231582"/>
              </a:xfrm>
              <a:custGeom>
                <a:avLst/>
                <a:gdLst/>
                <a:ahLst/>
                <a:cxnLst/>
                <a:rect l="0" t="0" r="0" b="0"/>
                <a:pathLst>
                  <a:path w="804862" h="1231582">
                    <a:moveTo>
                      <a:pt x="64770" y="1231582"/>
                    </a:moveTo>
                    <a:cubicBezTo>
                      <a:pt x="26670" y="1130617"/>
                      <a:pt x="0" y="1021079"/>
                      <a:pt x="5715" y="906779"/>
                    </a:cubicBezTo>
                    <a:cubicBezTo>
                      <a:pt x="13335" y="746759"/>
                      <a:pt x="41910" y="592454"/>
                      <a:pt x="120015" y="464819"/>
                    </a:cubicBezTo>
                    <a:cubicBezTo>
                      <a:pt x="184785" y="357187"/>
                      <a:pt x="260032" y="252412"/>
                      <a:pt x="362902" y="181927"/>
                    </a:cubicBezTo>
                    <a:cubicBezTo>
                      <a:pt x="494347" y="92392"/>
                      <a:pt x="639127" y="16192"/>
                      <a:pt x="804862" y="0"/>
                    </a:cubicBezTo>
                  </a:path>
                </a:pathLst>
              </a:custGeom>
              <a:noFill/>
              <a:ln w="14287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1" name="Rounded Rectangle 20">
                <a:extLst>
                  <a:ext uri="{FF2B5EF4-FFF2-40B4-BE49-F238E27FC236}">
                    <a16:creationId xmlns:a16="http://schemas.microsoft.com/office/drawing/2014/main" id="{267C7F9B-F958-6B2E-A305-E5916B3B6BC8}"/>
                  </a:ext>
                </a:extLst>
              </p:cNvPr>
              <p:cNvSpPr/>
              <p:nvPr/>
            </p:nvSpPr>
            <p:spPr>
              <a:xfrm>
                <a:off x="1371600" y="2293143"/>
                <a:ext cx="799433" cy="1232058"/>
              </a:xfrm>
              <a:custGeom>
                <a:avLst/>
                <a:gdLst/>
                <a:ahLst/>
                <a:cxnLst/>
                <a:rect l="0" t="0" r="0" b="0"/>
                <a:pathLst>
                  <a:path w="799433" h="1232058">
                    <a:moveTo>
                      <a:pt x="59340" y="1232058"/>
                    </a:moveTo>
                    <a:cubicBezTo>
                      <a:pt x="21050" y="1131189"/>
                      <a:pt x="0" y="1021651"/>
                      <a:pt x="0" y="907256"/>
                    </a:cubicBezTo>
                    <a:cubicBezTo>
                      <a:pt x="0" y="441197"/>
                      <a:pt x="348710" y="56578"/>
                      <a:pt x="799433" y="0"/>
                    </a:cubicBezTo>
                  </a:path>
                </a:pathLst>
              </a:custGeom>
              <a:noFill/>
              <a:ln w="14287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dirty="0"/>
              </a:p>
            </p:txBody>
          </p:sp>
          <p:sp>
            <p:nvSpPr>
              <p:cNvPr id="42" name="Rounded Rectangle 21">
                <a:extLst>
                  <a:ext uri="{FF2B5EF4-FFF2-40B4-BE49-F238E27FC236}">
                    <a16:creationId xmlns:a16="http://schemas.microsoft.com/office/drawing/2014/main" id="{6B153F10-39BA-BCBE-F4D8-50F5F7E8E0BF}"/>
                  </a:ext>
                </a:extLst>
              </p:cNvPr>
              <p:cNvSpPr/>
              <p:nvPr/>
            </p:nvSpPr>
            <p:spPr>
              <a:xfrm>
                <a:off x="1355407" y="3451860"/>
                <a:ext cx="117157" cy="78104"/>
              </a:xfrm>
              <a:custGeom>
                <a:avLst/>
                <a:gdLst/>
                <a:ahLst/>
                <a:cxnLst/>
                <a:rect l="0" t="0" r="0" b="0"/>
                <a:pathLst>
                  <a:path w="117157" h="78104">
                    <a:moveTo>
                      <a:pt x="117157" y="0"/>
                    </a:moveTo>
                    <a:cubicBezTo>
                      <a:pt x="100012" y="23812"/>
                      <a:pt x="97154" y="56197"/>
                      <a:pt x="78104" y="78104"/>
                    </a:cubicBezTo>
                    <a:cubicBezTo>
                      <a:pt x="53339" y="63817"/>
                      <a:pt x="25717" y="52387"/>
                      <a:pt x="0" y="39052"/>
                    </a:cubicBezTo>
                  </a:path>
                </a:pathLst>
              </a:custGeom>
              <a:noFill/>
              <a:ln w="14287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3" name="Rounded Rectangle 22">
                <a:extLst>
                  <a:ext uri="{FF2B5EF4-FFF2-40B4-BE49-F238E27FC236}">
                    <a16:creationId xmlns:a16="http://schemas.microsoft.com/office/drawing/2014/main" id="{176F3265-0BA6-7F00-FE7B-72DB723EE887}"/>
                  </a:ext>
                </a:extLst>
              </p:cNvPr>
              <p:cNvSpPr/>
              <p:nvPr/>
            </p:nvSpPr>
            <p:spPr>
              <a:xfrm>
                <a:off x="1355407" y="3451860"/>
                <a:ext cx="117157" cy="78104"/>
              </a:xfrm>
              <a:custGeom>
                <a:avLst/>
                <a:gdLst/>
                <a:ahLst/>
                <a:cxnLst/>
                <a:rect l="0" t="0" r="0" b="0"/>
                <a:pathLst>
                  <a:path w="117157" h="78104">
                    <a:moveTo>
                      <a:pt x="117157" y="0"/>
                    </a:moveTo>
                    <a:lnTo>
                      <a:pt x="78104" y="78104"/>
                    </a:lnTo>
                    <a:lnTo>
                      <a:pt x="0" y="39052"/>
                    </a:lnTo>
                  </a:path>
                </a:pathLst>
              </a:custGeom>
              <a:noFill/>
              <a:ln w="14287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544B3A-96C4-E353-6C23-B52ADA3FCEAF}"/>
                </a:ext>
              </a:extLst>
            </p:cNvPr>
            <p:cNvGrpSpPr/>
            <p:nvPr/>
          </p:nvGrpSpPr>
          <p:grpSpPr>
            <a:xfrm>
              <a:off x="4477988" y="3366611"/>
              <a:ext cx="59054" cy="65722"/>
              <a:chOff x="2257425" y="2252662"/>
              <a:chExt cx="59054" cy="65722"/>
            </a:xfrm>
          </p:grpSpPr>
          <p:sp>
            <p:nvSpPr>
              <p:cNvPr id="37" name="Rounded Rectangle 24">
                <a:extLst>
                  <a:ext uri="{FF2B5EF4-FFF2-40B4-BE49-F238E27FC236}">
                    <a16:creationId xmlns:a16="http://schemas.microsoft.com/office/drawing/2014/main" id="{5CF9D43A-F001-1A61-FFFE-8F322DBDC4F7}"/>
                  </a:ext>
                </a:extLst>
              </p:cNvPr>
              <p:cNvSpPr/>
              <p:nvPr/>
            </p:nvSpPr>
            <p:spPr>
              <a:xfrm>
                <a:off x="2257425" y="2257425"/>
                <a:ext cx="57150" cy="57150"/>
              </a:xfrm>
              <a:custGeom>
                <a:avLst/>
                <a:gdLst/>
                <a:ahLst/>
                <a:cxnLst/>
                <a:rect l="0" t="0" r="0" b="0"/>
                <a:pathLst>
                  <a:path w="57150" h="57150">
                    <a:moveTo>
                      <a:pt x="0" y="28575"/>
                    </a:move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6" y="0"/>
                      <a:pt x="57150" y="12793"/>
                      <a:pt x="57150" y="28575"/>
                    </a:cubicBezTo>
                    <a:cubicBezTo>
                      <a:pt x="57150" y="44356"/>
                      <a:pt x="44356" y="57150"/>
                      <a:pt x="28575" y="57150"/>
                    </a:cubicBezTo>
                    <a:cubicBezTo>
                      <a:pt x="12793" y="57150"/>
                      <a:pt x="0" y="44356"/>
                      <a:pt x="0" y="28575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8" name="Rounded Rectangle 25">
                <a:extLst>
                  <a:ext uri="{FF2B5EF4-FFF2-40B4-BE49-F238E27FC236}">
                    <a16:creationId xmlns:a16="http://schemas.microsoft.com/office/drawing/2014/main" id="{F66E46FC-C700-6C8A-385D-FDABA30867D8}"/>
                  </a:ext>
                </a:extLst>
              </p:cNvPr>
              <p:cNvSpPr/>
              <p:nvPr/>
            </p:nvSpPr>
            <p:spPr>
              <a:xfrm>
                <a:off x="2257425" y="2252662"/>
                <a:ext cx="59054" cy="65722"/>
              </a:xfrm>
              <a:custGeom>
                <a:avLst/>
                <a:gdLst/>
                <a:ahLst/>
                <a:cxnLst/>
                <a:rect l="0" t="0" r="0" b="0"/>
                <a:pathLst>
                  <a:path w="59054" h="65722">
                    <a:moveTo>
                      <a:pt x="0" y="33337"/>
                    </a:moveTo>
                    <a:cubicBezTo>
                      <a:pt x="4762" y="18097"/>
                      <a:pt x="13335" y="0"/>
                      <a:pt x="28575" y="4762"/>
                    </a:cubicBezTo>
                    <a:cubicBezTo>
                      <a:pt x="43814" y="8572"/>
                      <a:pt x="55245" y="18097"/>
                      <a:pt x="57150" y="33337"/>
                    </a:cubicBezTo>
                    <a:cubicBezTo>
                      <a:pt x="59054" y="48577"/>
                      <a:pt x="43814" y="58102"/>
                      <a:pt x="28575" y="61912"/>
                    </a:cubicBezTo>
                    <a:cubicBezTo>
                      <a:pt x="13335" y="65722"/>
                      <a:pt x="1904" y="49529"/>
                      <a:pt x="0" y="33337"/>
                    </a:cubicBezTo>
                  </a:path>
                </a:pathLst>
              </a:custGeom>
              <a:noFill/>
              <a:ln w="28575">
                <a:solidFill>
                  <a:srgbClr val="F4F4F4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9" name="Rounded Rectangle 26">
                <a:extLst>
                  <a:ext uri="{FF2B5EF4-FFF2-40B4-BE49-F238E27FC236}">
                    <a16:creationId xmlns:a16="http://schemas.microsoft.com/office/drawing/2014/main" id="{5466543D-E8DC-3E9A-45E9-42315469338D}"/>
                  </a:ext>
                </a:extLst>
              </p:cNvPr>
              <p:cNvSpPr/>
              <p:nvPr/>
            </p:nvSpPr>
            <p:spPr>
              <a:xfrm>
                <a:off x="2257425" y="2257425"/>
                <a:ext cx="57150" cy="57150"/>
              </a:xfrm>
              <a:custGeom>
                <a:avLst/>
                <a:gdLst/>
                <a:ahLst/>
                <a:cxnLst/>
                <a:rect l="0" t="0" r="0" b="0"/>
                <a:pathLst>
                  <a:path w="57150" h="57150">
                    <a:moveTo>
                      <a:pt x="0" y="28575"/>
                    </a:move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6" y="0"/>
                      <a:pt x="57150" y="12793"/>
                      <a:pt x="57150" y="28575"/>
                    </a:cubicBezTo>
                    <a:cubicBezTo>
                      <a:pt x="57150" y="44356"/>
                      <a:pt x="44356" y="57150"/>
                      <a:pt x="28575" y="57150"/>
                    </a:cubicBezTo>
                    <a:cubicBezTo>
                      <a:pt x="12793" y="57150"/>
                      <a:pt x="0" y="44356"/>
                      <a:pt x="0" y="28575"/>
                    </a:cubicBezTo>
                  </a:path>
                </a:pathLst>
              </a:custGeom>
              <a:noFill/>
              <a:ln w="28575">
                <a:solidFill>
                  <a:srgbClr val="F4F4F4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9FFBE8-E675-52BB-9743-AFE51C1CFC7B}"/>
                </a:ext>
              </a:extLst>
            </p:cNvPr>
            <p:cNvSpPr txBox="1"/>
            <p:nvPr/>
          </p:nvSpPr>
          <p:spPr>
            <a:xfrm>
              <a:off x="2673814" y="1606391"/>
              <a:ext cx="3274782" cy="6194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1" dirty="0">
                  <a:latin typeface="Shantell Sans"/>
                </a:rPr>
                <a:t>User Interaction Cycle in Anime
Recommendations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9D8BA4-8873-D7E1-FFE2-9DC6E28F1A04}"/>
                </a:ext>
              </a:extLst>
            </p:cNvPr>
            <p:cNvSpPr txBox="1"/>
            <p:nvPr/>
          </p:nvSpPr>
          <p:spPr>
            <a:xfrm>
              <a:off x="4061105" y="2977038"/>
              <a:ext cx="933397" cy="2580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>
                  <a:latin typeface="Shantell Sans"/>
                </a:rPr>
                <a:t>Like Anime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D30036-1D36-5886-FABE-22569F1541E0}"/>
                </a:ext>
              </a:extLst>
            </p:cNvPr>
            <p:cNvSpPr txBox="1"/>
            <p:nvPr/>
          </p:nvSpPr>
          <p:spPr>
            <a:xfrm>
              <a:off x="2677173" y="4691538"/>
              <a:ext cx="794402" cy="5161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500">
                  <a:latin typeface="Shantell Sans"/>
                </a:rPr>
                <a:t>Add to
Watchlist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007686-8E4D-58CB-4B66-D0CCCC7EBEF9}"/>
                </a:ext>
              </a:extLst>
            </p:cNvPr>
            <p:cNvSpPr txBox="1"/>
            <p:nvPr/>
          </p:nvSpPr>
          <p:spPr>
            <a:xfrm>
              <a:off x="5554313" y="4691538"/>
              <a:ext cx="970794" cy="2580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500">
                  <a:latin typeface="Shantell Sans"/>
                </a:rPr>
                <a:t>Pass Anime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EE55F2-7265-B95C-F887-6C112AC2001A}"/>
                </a:ext>
              </a:extLst>
            </p:cNvPr>
            <p:cNvGrpSpPr/>
            <p:nvPr/>
          </p:nvGrpSpPr>
          <p:grpSpPr>
            <a:xfrm>
              <a:off x="4160805" y="3965734"/>
              <a:ext cx="674370" cy="688657"/>
              <a:chOff x="1940242" y="2851785"/>
              <a:chExt cx="674370" cy="688657"/>
            </a:xfrm>
            <a:solidFill>
              <a:schemeClr val="tx1"/>
            </a:solidFill>
          </p:grpSpPr>
          <p:sp>
            <p:nvSpPr>
              <p:cNvPr id="35" name="Rounded Rectangle 32">
                <a:extLst>
                  <a:ext uri="{FF2B5EF4-FFF2-40B4-BE49-F238E27FC236}">
                    <a16:creationId xmlns:a16="http://schemas.microsoft.com/office/drawing/2014/main" id="{6BB70B00-1145-2883-906F-597220831C43}"/>
                  </a:ext>
                </a:extLst>
              </p:cNvPr>
              <p:cNvSpPr/>
              <p:nvPr/>
            </p:nvSpPr>
            <p:spPr>
              <a:xfrm>
                <a:off x="1940242" y="2851785"/>
                <a:ext cx="674370" cy="688657"/>
              </a:xfrm>
              <a:custGeom>
                <a:avLst/>
                <a:gdLst/>
                <a:ahLst/>
                <a:cxnLst/>
                <a:rect l="0" t="0" r="0" b="0"/>
                <a:pathLst>
                  <a:path w="674370" h="688657">
                    <a:moveTo>
                      <a:pt x="317182" y="534352"/>
                    </a:moveTo>
                    <a:cubicBezTo>
                      <a:pt x="245745" y="525780"/>
                      <a:pt x="174307" y="545782"/>
                      <a:pt x="102870" y="534352"/>
                    </a:cubicBezTo>
                    <a:cubicBezTo>
                      <a:pt x="57150" y="525780"/>
                      <a:pt x="25717" y="494347"/>
                      <a:pt x="17145" y="448627"/>
                    </a:cubicBezTo>
                    <a:cubicBezTo>
                      <a:pt x="0" y="334327"/>
                      <a:pt x="8572" y="220027"/>
                      <a:pt x="17145" y="105727"/>
                    </a:cubicBezTo>
                    <a:cubicBezTo>
                      <a:pt x="20002" y="57150"/>
                      <a:pt x="57150" y="28575"/>
                      <a:pt x="102870" y="20002"/>
                    </a:cubicBezTo>
                    <a:cubicBezTo>
                      <a:pt x="214312" y="0"/>
                      <a:pt x="331470" y="34290"/>
                      <a:pt x="445770" y="20002"/>
                    </a:cubicBezTo>
                    <a:cubicBezTo>
                      <a:pt x="491490" y="14287"/>
                      <a:pt x="534352" y="60007"/>
                      <a:pt x="531495" y="105727"/>
                    </a:cubicBezTo>
                    <a:cubicBezTo>
                      <a:pt x="525779" y="154305"/>
                      <a:pt x="522922" y="202882"/>
                      <a:pt x="531495" y="248602"/>
                    </a:cubicBezTo>
                    <a:moveTo>
                      <a:pt x="674370" y="502920"/>
                    </a:moveTo>
                    <a:cubicBezTo>
                      <a:pt x="648652" y="497205"/>
                      <a:pt x="622935" y="502920"/>
                      <a:pt x="597217" y="502920"/>
                    </a:cubicBezTo>
                    <a:cubicBezTo>
                      <a:pt x="608647" y="560070"/>
                      <a:pt x="585787" y="620077"/>
                      <a:pt x="597217" y="677227"/>
                    </a:cubicBezTo>
                    <a:cubicBezTo>
                      <a:pt x="554354" y="688657"/>
                      <a:pt x="511492" y="682942"/>
                      <a:pt x="465772" y="677227"/>
                    </a:cubicBezTo>
                    <a:cubicBezTo>
                      <a:pt x="480060" y="620077"/>
                      <a:pt x="482917" y="557212"/>
                      <a:pt x="465772" y="502920"/>
                    </a:cubicBezTo>
                    <a:cubicBezTo>
                      <a:pt x="442912" y="505777"/>
                      <a:pt x="414337" y="505777"/>
                      <a:pt x="388620" y="502920"/>
                    </a:cubicBezTo>
                    <a:cubicBezTo>
                      <a:pt x="448627" y="457200"/>
                      <a:pt x="474345" y="380047"/>
                      <a:pt x="531495" y="334327"/>
                    </a:cubicBezTo>
                    <a:cubicBezTo>
                      <a:pt x="588645" y="382905"/>
                      <a:pt x="614362" y="460057"/>
                      <a:pt x="674370" y="502920"/>
                    </a:cubicBezTo>
                    <a:moveTo>
                      <a:pt x="397192" y="377190"/>
                    </a:moveTo>
                    <a:cubicBezTo>
                      <a:pt x="382905" y="314325"/>
                      <a:pt x="291465" y="274320"/>
                      <a:pt x="237172" y="311467"/>
                    </a:cubicBezTo>
                    <a:cubicBezTo>
                      <a:pt x="185737" y="348615"/>
                      <a:pt x="114300" y="385762"/>
                      <a:pt x="131445" y="448627"/>
                    </a:cubicBezTo>
                    <a:cubicBezTo>
                      <a:pt x="197167" y="454342"/>
                      <a:pt x="265747" y="451485"/>
                      <a:pt x="331470" y="448627"/>
                    </a:cubicBezTo>
                    <a:moveTo>
                      <a:pt x="377190" y="265747"/>
                    </a:moveTo>
                    <a:cubicBezTo>
                      <a:pt x="368617" y="245744"/>
                      <a:pt x="368617" y="225742"/>
                      <a:pt x="362902" y="205740"/>
                    </a:cubicBezTo>
                    <a:cubicBezTo>
                      <a:pt x="360045" y="197167"/>
                      <a:pt x="362902" y="188595"/>
                      <a:pt x="362902" y="180022"/>
                    </a:cubicBezTo>
                    <a:cubicBezTo>
                      <a:pt x="362902" y="148590"/>
                      <a:pt x="340042" y="125730"/>
                      <a:pt x="320040" y="102870"/>
                    </a:cubicBezTo>
                    <a:cubicBezTo>
                      <a:pt x="297180" y="77152"/>
                      <a:pt x="257174" y="82867"/>
                      <a:pt x="231457" y="102870"/>
                    </a:cubicBezTo>
                    <a:cubicBezTo>
                      <a:pt x="202882" y="120015"/>
                      <a:pt x="180022" y="148590"/>
                      <a:pt x="185737" y="180022"/>
                    </a:cubicBezTo>
                    <a:cubicBezTo>
                      <a:pt x="188595" y="188595"/>
                      <a:pt x="188595" y="197167"/>
                      <a:pt x="185737" y="205740"/>
                    </a:cubicBezTo>
                    <a:cubicBezTo>
                      <a:pt x="180022" y="225742"/>
                      <a:pt x="180022" y="248602"/>
                      <a:pt x="171450" y="265747"/>
                    </a:cubicBezTo>
                    <a:moveTo>
                      <a:pt x="185737" y="194310"/>
                    </a:moveTo>
                    <a:cubicBezTo>
                      <a:pt x="220027" y="197167"/>
                      <a:pt x="260032" y="185737"/>
                      <a:pt x="274320" y="154305"/>
                    </a:cubicBezTo>
                    <a:cubicBezTo>
                      <a:pt x="300037" y="174307"/>
                      <a:pt x="328612" y="197167"/>
                      <a:pt x="362902" y="194310"/>
                    </a:cubicBezTo>
                    <a:moveTo>
                      <a:pt x="351472" y="194310"/>
                    </a:moveTo>
                    <a:cubicBezTo>
                      <a:pt x="362902" y="231457"/>
                      <a:pt x="314325" y="254317"/>
                      <a:pt x="274320" y="268605"/>
                    </a:cubicBezTo>
                    <a:cubicBezTo>
                      <a:pt x="234315" y="280035"/>
                      <a:pt x="197167" y="234315"/>
                      <a:pt x="197167" y="194310"/>
                    </a:cubicBezTo>
                  </a:path>
                </a:pathLst>
              </a:custGeom>
              <a:grpFill/>
              <a:ln w="14287">
                <a:solidFill>
                  <a:srgbClr val="F4F4F4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6" name="Rounded Rectangle 33">
                <a:extLst>
                  <a:ext uri="{FF2B5EF4-FFF2-40B4-BE49-F238E27FC236}">
                    <a16:creationId xmlns:a16="http://schemas.microsoft.com/office/drawing/2014/main" id="{4E9F06A1-5485-E8CA-9E29-BC9E7B376B76}"/>
                  </a:ext>
                </a:extLst>
              </p:cNvPr>
              <p:cNvSpPr/>
              <p:nvPr/>
            </p:nvSpPr>
            <p:spPr>
              <a:xfrm>
                <a:off x="1957387" y="2871787"/>
                <a:ext cx="657224" cy="657225"/>
              </a:xfrm>
              <a:custGeom>
                <a:avLst/>
                <a:gdLst/>
                <a:ahLst/>
                <a:cxnLst/>
                <a:rect l="0" t="0" r="0" b="0"/>
                <a:pathLst>
                  <a:path w="657224" h="657225">
                    <a:moveTo>
                      <a:pt x="300037" y="514350"/>
                    </a:moveTo>
                    <a:lnTo>
                      <a:pt x="85725" y="514350"/>
                    </a:lnTo>
                    <a:cubicBezTo>
                      <a:pt x="38380" y="514350"/>
                      <a:pt x="0" y="475969"/>
                      <a:pt x="0" y="428625"/>
                    </a:cubicBezTo>
                    <a:lnTo>
                      <a:pt x="0" y="85725"/>
                    </a:lnTo>
                    <a:cubicBezTo>
                      <a:pt x="0" y="38380"/>
                      <a:pt x="38380" y="0"/>
                      <a:pt x="85725" y="0"/>
                    </a:cubicBezTo>
                    <a:lnTo>
                      <a:pt x="428625" y="0"/>
                    </a:lnTo>
                    <a:cubicBezTo>
                      <a:pt x="475969" y="0"/>
                      <a:pt x="514350" y="38380"/>
                      <a:pt x="514350" y="85725"/>
                    </a:cubicBezTo>
                    <a:lnTo>
                      <a:pt x="514350" y="228600"/>
                    </a:lnTo>
                    <a:moveTo>
                      <a:pt x="579501" y="481974"/>
                    </a:moveTo>
                    <a:lnTo>
                      <a:pt x="579501" y="657225"/>
                    </a:lnTo>
                    <a:lnTo>
                      <a:pt x="449970" y="657225"/>
                    </a:lnTo>
                    <a:lnTo>
                      <a:pt x="449970" y="481974"/>
                    </a:lnTo>
                    <a:lnTo>
                      <a:pt x="372246" y="481974"/>
                    </a:lnTo>
                    <a:lnTo>
                      <a:pt x="514721" y="314325"/>
                    </a:lnTo>
                    <a:lnTo>
                      <a:pt x="657224" y="481974"/>
                    </a:lnTo>
                    <a:close/>
                    <a:moveTo>
                      <a:pt x="381104" y="357187"/>
                    </a:moveTo>
                    <a:cubicBezTo>
                      <a:pt x="348770" y="301188"/>
                      <a:pt x="282855" y="273888"/>
                      <a:pt x="220395" y="290624"/>
                    </a:cubicBezTo>
                    <a:cubicBezTo>
                      <a:pt x="157935" y="307361"/>
                      <a:pt x="114502" y="363961"/>
                      <a:pt x="114500" y="428625"/>
                    </a:cubicBezTo>
                    <a:lnTo>
                      <a:pt x="314525" y="428625"/>
                    </a:lnTo>
                    <a:moveTo>
                      <a:pt x="361302" y="247002"/>
                    </a:moveTo>
                    <a:cubicBezTo>
                      <a:pt x="349887" y="228267"/>
                      <a:pt x="344196" y="206606"/>
                      <a:pt x="344928" y="184680"/>
                    </a:cubicBezTo>
                    <a:lnTo>
                      <a:pt x="344928" y="159191"/>
                    </a:lnTo>
                    <a:cubicBezTo>
                      <a:pt x="345501" y="127488"/>
                      <a:pt x="328915" y="97945"/>
                      <a:pt x="301550" y="81926"/>
                    </a:cubicBezTo>
                    <a:cubicBezTo>
                      <a:pt x="274186" y="65906"/>
                      <a:pt x="240306" y="65906"/>
                      <a:pt x="212941" y="81926"/>
                    </a:cubicBezTo>
                    <a:cubicBezTo>
                      <a:pt x="185577" y="97945"/>
                      <a:pt x="168991" y="127488"/>
                      <a:pt x="169564" y="159191"/>
                    </a:cubicBezTo>
                    <a:lnTo>
                      <a:pt x="169564" y="184680"/>
                    </a:lnTo>
                    <a:cubicBezTo>
                      <a:pt x="170296" y="206605"/>
                      <a:pt x="164605" y="228267"/>
                      <a:pt x="153190" y="247002"/>
                    </a:cubicBezTo>
                    <a:moveTo>
                      <a:pt x="169564" y="173678"/>
                    </a:moveTo>
                    <a:cubicBezTo>
                      <a:pt x="203211" y="173595"/>
                      <a:pt x="235170" y="158929"/>
                      <a:pt x="257175" y="133473"/>
                    </a:cubicBezTo>
                    <a:cubicBezTo>
                      <a:pt x="279185" y="158953"/>
                      <a:pt x="311172" y="173623"/>
                      <a:pt x="344843" y="173678"/>
                    </a:cubicBezTo>
                    <a:moveTo>
                      <a:pt x="334527" y="173193"/>
                    </a:moveTo>
                    <a:cubicBezTo>
                      <a:pt x="332747" y="214582"/>
                      <a:pt x="298674" y="247221"/>
                      <a:pt x="257246" y="247221"/>
                    </a:cubicBezTo>
                    <a:cubicBezTo>
                      <a:pt x="215818" y="247221"/>
                      <a:pt x="181745" y="214582"/>
                      <a:pt x="179965" y="173193"/>
                    </a:cubicBezTo>
                  </a:path>
                </a:pathLst>
              </a:custGeom>
              <a:grpFill/>
              <a:ln w="14287">
                <a:solidFill>
                  <a:srgbClr val="F4F4F4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582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B4527801-AEB5-B1AD-9BEC-6AC4DFEE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064" y="0"/>
            <a:ext cx="3858936" cy="6858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C952147-8EB4-A56E-2DEA-4BE1C1E2FD15}"/>
              </a:ext>
            </a:extLst>
          </p:cNvPr>
          <p:cNvGrpSpPr/>
          <p:nvPr/>
        </p:nvGrpSpPr>
        <p:grpSpPr>
          <a:xfrm>
            <a:off x="549910" y="533558"/>
            <a:ext cx="7700010" cy="4556602"/>
            <a:chOff x="2114550" y="1376838"/>
            <a:chExt cx="4914900" cy="4104323"/>
          </a:xfrm>
        </p:grpSpPr>
        <p:sp>
          <p:nvSpPr>
            <p:cNvPr id="39" name="Rounded Rectangle 1">
              <a:extLst>
                <a:ext uri="{FF2B5EF4-FFF2-40B4-BE49-F238E27FC236}">
                  <a16:creationId xmlns:a16="http://schemas.microsoft.com/office/drawing/2014/main" id="{E80152DE-59A0-1EE6-DDB4-30D36C48B1DF}"/>
                </a:ext>
              </a:extLst>
            </p:cNvPr>
            <p:cNvSpPr/>
            <p:nvPr/>
          </p:nvSpPr>
          <p:spPr>
            <a:xfrm>
              <a:off x="2114550" y="2509361"/>
              <a:ext cx="4914900" cy="342900"/>
            </a:xfrm>
            <a:custGeom>
              <a:avLst/>
              <a:gdLst/>
              <a:ahLst/>
              <a:cxnLst/>
              <a:rect l="0" t="0" r="0" b="0"/>
              <a:pathLst>
                <a:path w="4914900" h="342900">
                  <a:moveTo>
                    <a:pt x="171450" y="0"/>
                  </a:moveTo>
                  <a:lnTo>
                    <a:pt x="4743450" y="0"/>
                  </a:lnTo>
                  <a:cubicBezTo>
                    <a:pt x="4743450" y="0"/>
                    <a:pt x="4914900" y="0"/>
                    <a:pt x="4914900" y="171450"/>
                  </a:cubicBezTo>
                  <a:lnTo>
                    <a:pt x="4914900" y="171450"/>
                  </a:lnTo>
                  <a:cubicBezTo>
                    <a:pt x="4914900" y="171450"/>
                    <a:pt x="4914900" y="342900"/>
                    <a:pt x="4743450" y="342900"/>
                  </a:cubicBezTo>
                  <a:lnTo>
                    <a:pt x="171450" y="342900"/>
                  </a:lnTo>
                  <a:cubicBezTo>
                    <a:pt x="171450" y="342900"/>
                    <a:pt x="0" y="342900"/>
                    <a:pt x="0" y="171450"/>
                  </a:cubicBezTo>
                  <a:lnTo>
                    <a:pt x="0" y="171450"/>
                  </a:lnTo>
                  <a:cubicBezTo>
                    <a:pt x="0" y="171450"/>
                    <a:pt x="0" y="0"/>
                    <a:pt x="171450" y="0"/>
                  </a:cubicBezTo>
                </a:path>
              </a:pathLst>
            </a:custGeom>
            <a:noFill/>
            <a:ln w="14287">
              <a:solidFill>
                <a:srgbClr val="D3D3D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0" name="Rounded Rectangle 2">
              <a:extLst>
                <a:ext uri="{FF2B5EF4-FFF2-40B4-BE49-F238E27FC236}">
                  <a16:creationId xmlns:a16="http://schemas.microsoft.com/office/drawing/2014/main" id="{7E0791B8-04FF-69F4-D1FE-928A855DE2CA}"/>
                </a:ext>
              </a:extLst>
            </p:cNvPr>
            <p:cNvSpPr/>
            <p:nvPr/>
          </p:nvSpPr>
          <p:spPr>
            <a:xfrm>
              <a:off x="2114550" y="3652361"/>
              <a:ext cx="4914900" cy="342900"/>
            </a:xfrm>
            <a:custGeom>
              <a:avLst/>
              <a:gdLst/>
              <a:ahLst/>
              <a:cxnLst/>
              <a:rect l="0" t="0" r="0" b="0"/>
              <a:pathLst>
                <a:path w="4914900" h="342900">
                  <a:moveTo>
                    <a:pt x="171450" y="0"/>
                  </a:moveTo>
                  <a:lnTo>
                    <a:pt x="4743450" y="0"/>
                  </a:lnTo>
                  <a:cubicBezTo>
                    <a:pt x="4743450" y="0"/>
                    <a:pt x="4914900" y="0"/>
                    <a:pt x="4914900" y="171450"/>
                  </a:cubicBezTo>
                  <a:lnTo>
                    <a:pt x="4914900" y="171450"/>
                  </a:lnTo>
                  <a:cubicBezTo>
                    <a:pt x="4914900" y="171450"/>
                    <a:pt x="4914900" y="342900"/>
                    <a:pt x="4743450" y="342900"/>
                  </a:cubicBezTo>
                  <a:lnTo>
                    <a:pt x="171450" y="342900"/>
                  </a:lnTo>
                  <a:cubicBezTo>
                    <a:pt x="171450" y="342900"/>
                    <a:pt x="0" y="342900"/>
                    <a:pt x="0" y="171450"/>
                  </a:cubicBezTo>
                  <a:lnTo>
                    <a:pt x="0" y="171450"/>
                  </a:lnTo>
                  <a:cubicBezTo>
                    <a:pt x="0" y="171450"/>
                    <a:pt x="0" y="0"/>
                    <a:pt x="171450" y="0"/>
                  </a:cubicBezTo>
                </a:path>
              </a:pathLst>
            </a:custGeom>
            <a:noFill/>
            <a:ln w="14287">
              <a:solidFill>
                <a:srgbClr val="D3D3D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1" name="Rounded Rectangle 3">
              <a:extLst>
                <a:ext uri="{FF2B5EF4-FFF2-40B4-BE49-F238E27FC236}">
                  <a16:creationId xmlns:a16="http://schemas.microsoft.com/office/drawing/2014/main" id="{C710F417-0052-53F2-4ABD-D04BE79BA701}"/>
                </a:ext>
              </a:extLst>
            </p:cNvPr>
            <p:cNvSpPr/>
            <p:nvPr/>
          </p:nvSpPr>
          <p:spPr>
            <a:xfrm>
              <a:off x="2114550" y="4795361"/>
              <a:ext cx="4914900" cy="342900"/>
            </a:xfrm>
            <a:custGeom>
              <a:avLst/>
              <a:gdLst/>
              <a:ahLst/>
              <a:cxnLst/>
              <a:rect l="0" t="0" r="0" b="0"/>
              <a:pathLst>
                <a:path w="4914900" h="342900">
                  <a:moveTo>
                    <a:pt x="171450" y="0"/>
                  </a:moveTo>
                  <a:lnTo>
                    <a:pt x="4743450" y="0"/>
                  </a:lnTo>
                  <a:cubicBezTo>
                    <a:pt x="4743450" y="0"/>
                    <a:pt x="4914900" y="0"/>
                    <a:pt x="4914900" y="171450"/>
                  </a:cubicBezTo>
                  <a:lnTo>
                    <a:pt x="4914900" y="171450"/>
                  </a:lnTo>
                  <a:cubicBezTo>
                    <a:pt x="4914900" y="171450"/>
                    <a:pt x="4914900" y="342900"/>
                    <a:pt x="4743450" y="342900"/>
                  </a:cubicBezTo>
                  <a:lnTo>
                    <a:pt x="171450" y="342900"/>
                  </a:lnTo>
                  <a:cubicBezTo>
                    <a:pt x="171450" y="342900"/>
                    <a:pt x="0" y="342900"/>
                    <a:pt x="0" y="171450"/>
                  </a:cubicBezTo>
                  <a:lnTo>
                    <a:pt x="0" y="171450"/>
                  </a:lnTo>
                  <a:cubicBezTo>
                    <a:pt x="0" y="171450"/>
                    <a:pt x="0" y="0"/>
                    <a:pt x="171450" y="0"/>
                  </a:cubicBezTo>
                </a:path>
              </a:pathLst>
            </a:custGeom>
            <a:noFill/>
            <a:ln w="14287">
              <a:solidFill>
                <a:srgbClr val="D3D3D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2" name="Rounded Rectangle 4">
              <a:extLst>
                <a:ext uri="{FF2B5EF4-FFF2-40B4-BE49-F238E27FC236}">
                  <a16:creationId xmlns:a16="http://schemas.microsoft.com/office/drawing/2014/main" id="{7DBD229A-16FB-9EAB-0940-B458AEB22788}"/>
                </a:ext>
              </a:extLst>
            </p:cNvPr>
            <p:cNvSpPr/>
            <p:nvPr/>
          </p:nvSpPr>
          <p:spPr>
            <a:xfrm>
              <a:off x="2114550" y="2509361"/>
              <a:ext cx="2171700" cy="342900"/>
            </a:xfrm>
            <a:custGeom>
              <a:avLst/>
              <a:gdLst/>
              <a:ahLst/>
              <a:cxnLst/>
              <a:rect l="0" t="0" r="0" b="0"/>
              <a:pathLst>
                <a:path w="2171700" h="342900">
                  <a:moveTo>
                    <a:pt x="171450" y="0"/>
                  </a:moveTo>
                  <a:lnTo>
                    <a:pt x="2000250" y="0"/>
                  </a:lnTo>
                  <a:cubicBezTo>
                    <a:pt x="2000250" y="0"/>
                    <a:pt x="2171700" y="0"/>
                    <a:pt x="2171700" y="171450"/>
                  </a:cubicBezTo>
                  <a:lnTo>
                    <a:pt x="2171700" y="171450"/>
                  </a:lnTo>
                  <a:cubicBezTo>
                    <a:pt x="2171700" y="171450"/>
                    <a:pt x="2171700" y="342900"/>
                    <a:pt x="2000250" y="342900"/>
                  </a:cubicBezTo>
                  <a:lnTo>
                    <a:pt x="171450" y="342900"/>
                  </a:lnTo>
                  <a:cubicBezTo>
                    <a:pt x="171450" y="342900"/>
                    <a:pt x="0" y="342900"/>
                    <a:pt x="0" y="171450"/>
                  </a:cubicBezTo>
                  <a:lnTo>
                    <a:pt x="0" y="171450"/>
                  </a:lnTo>
                  <a:cubicBezTo>
                    <a:pt x="0" y="171450"/>
                    <a:pt x="0" y="0"/>
                    <a:pt x="171450" y="0"/>
                  </a:cubicBezTo>
                </a:path>
              </a:pathLst>
            </a:custGeom>
            <a:noFill/>
            <a:ln w="14287">
              <a:solidFill>
                <a:srgbClr val="4F91F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3" name="Rounded Rectangle 5">
              <a:extLst>
                <a:ext uri="{FF2B5EF4-FFF2-40B4-BE49-F238E27FC236}">
                  <a16:creationId xmlns:a16="http://schemas.microsoft.com/office/drawing/2014/main" id="{6BF8B3D9-E419-CD51-2FFD-BEB4F1E67D6B}"/>
                </a:ext>
              </a:extLst>
            </p:cNvPr>
            <p:cNvSpPr/>
            <p:nvPr/>
          </p:nvSpPr>
          <p:spPr>
            <a:xfrm>
              <a:off x="4000500" y="2928461"/>
              <a:ext cx="571500" cy="266700"/>
            </a:xfrm>
            <a:custGeom>
              <a:avLst/>
              <a:gdLst/>
              <a:ahLst/>
              <a:cxnLst/>
              <a:rect l="0" t="0" r="0" b="0"/>
              <a:pathLst>
                <a:path w="571500" h="266700">
                  <a:moveTo>
                    <a:pt x="0" y="152400"/>
                  </a:moveTo>
                  <a:cubicBezTo>
                    <a:pt x="0" y="89274"/>
                    <a:pt x="51173" y="38100"/>
                    <a:pt x="114300" y="38100"/>
                  </a:cubicBezTo>
                  <a:lnTo>
                    <a:pt x="238125" y="38100"/>
                  </a:lnTo>
                  <a:lnTo>
                    <a:pt x="285750" y="0"/>
                  </a:lnTo>
                  <a:lnTo>
                    <a:pt x="333375" y="38100"/>
                  </a:lnTo>
                  <a:lnTo>
                    <a:pt x="457200" y="38100"/>
                  </a:lnTo>
                  <a:cubicBezTo>
                    <a:pt x="520325" y="38100"/>
                    <a:pt x="571500" y="89274"/>
                    <a:pt x="571500" y="152400"/>
                  </a:cubicBezTo>
                  <a:lnTo>
                    <a:pt x="571500" y="152400"/>
                  </a:lnTo>
                  <a:cubicBezTo>
                    <a:pt x="571500" y="215525"/>
                    <a:pt x="520325" y="266700"/>
                    <a:pt x="457200" y="266700"/>
                  </a:cubicBezTo>
                  <a:lnTo>
                    <a:pt x="114300" y="266700"/>
                  </a:lnTo>
                  <a:cubicBezTo>
                    <a:pt x="51173" y="266700"/>
                    <a:pt x="0" y="215525"/>
                    <a:pt x="0" y="152400"/>
                  </a:cubicBezTo>
                  <a:close/>
                </a:path>
              </a:pathLst>
            </a:custGeom>
            <a:noFill/>
            <a:ln w="14287">
              <a:solidFill>
                <a:srgbClr val="4F91F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4" name="Rounded Rectangle 6">
              <a:extLst>
                <a:ext uri="{FF2B5EF4-FFF2-40B4-BE49-F238E27FC236}">
                  <a16:creationId xmlns:a16="http://schemas.microsoft.com/office/drawing/2014/main" id="{DE2297CD-CC48-54E8-A3AB-2E242DC0E3B0}"/>
                </a:ext>
              </a:extLst>
            </p:cNvPr>
            <p:cNvSpPr/>
            <p:nvPr/>
          </p:nvSpPr>
          <p:spPr>
            <a:xfrm>
              <a:off x="2114550" y="3652361"/>
              <a:ext cx="1714500" cy="342900"/>
            </a:xfrm>
            <a:custGeom>
              <a:avLst/>
              <a:gdLst/>
              <a:ahLst/>
              <a:cxnLst/>
              <a:rect l="0" t="0" r="0" b="0"/>
              <a:pathLst>
                <a:path w="1714500" h="342900">
                  <a:moveTo>
                    <a:pt x="171450" y="0"/>
                  </a:moveTo>
                  <a:lnTo>
                    <a:pt x="1543050" y="0"/>
                  </a:lnTo>
                  <a:cubicBezTo>
                    <a:pt x="1543050" y="0"/>
                    <a:pt x="1714500" y="0"/>
                    <a:pt x="1714500" y="171450"/>
                  </a:cubicBezTo>
                  <a:lnTo>
                    <a:pt x="1714500" y="171450"/>
                  </a:lnTo>
                  <a:cubicBezTo>
                    <a:pt x="1714500" y="171450"/>
                    <a:pt x="1714500" y="342900"/>
                    <a:pt x="1543050" y="342900"/>
                  </a:cubicBezTo>
                  <a:lnTo>
                    <a:pt x="171450" y="342900"/>
                  </a:lnTo>
                  <a:cubicBezTo>
                    <a:pt x="171450" y="342900"/>
                    <a:pt x="0" y="342900"/>
                    <a:pt x="0" y="171450"/>
                  </a:cubicBezTo>
                  <a:lnTo>
                    <a:pt x="0" y="171450"/>
                  </a:lnTo>
                  <a:cubicBezTo>
                    <a:pt x="0" y="171450"/>
                    <a:pt x="0" y="0"/>
                    <a:pt x="171450" y="0"/>
                  </a:cubicBezTo>
                </a:path>
              </a:pathLst>
            </a:custGeom>
            <a:noFill/>
            <a:ln w="14287">
              <a:solidFill>
                <a:srgbClr val="43DD9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" name="Rounded Rectangle 7">
              <a:extLst>
                <a:ext uri="{FF2B5EF4-FFF2-40B4-BE49-F238E27FC236}">
                  <a16:creationId xmlns:a16="http://schemas.microsoft.com/office/drawing/2014/main" id="{AF93217A-22D9-8AEA-C47C-F36798232DA8}"/>
                </a:ext>
              </a:extLst>
            </p:cNvPr>
            <p:cNvSpPr/>
            <p:nvPr/>
          </p:nvSpPr>
          <p:spPr>
            <a:xfrm>
              <a:off x="3543300" y="4071461"/>
              <a:ext cx="571500" cy="266700"/>
            </a:xfrm>
            <a:custGeom>
              <a:avLst/>
              <a:gdLst/>
              <a:ahLst/>
              <a:cxnLst/>
              <a:rect l="0" t="0" r="0" b="0"/>
              <a:pathLst>
                <a:path w="571500" h="266700">
                  <a:moveTo>
                    <a:pt x="0" y="152400"/>
                  </a:moveTo>
                  <a:cubicBezTo>
                    <a:pt x="0" y="89274"/>
                    <a:pt x="51173" y="38100"/>
                    <a:pt x="114300" y="38100"/>
                  </a:cubicBezTo>
                  <a:lnTo>
                    <a:pt x="238125" y="38100"/>
                  </a:lnTo>
                  <a:lnTo>
                    <a:pt x="285750" y="0"/>
                  </a:lnTo>
                  <a:lnTo>
                    <a:pt x="333375" y="38100"/>
                  </a:lnTo>
                  <a:lnTo>
                    <a:pt x="457200" y="38100"/>
                  </a:lnTo>
                  <a:cubicBezTo>
                    <a:pt x="520325" y="38100"/>
                    <a:pt x="571500" y="89274"/>
                    <a:pt x="571500" y="152400"/>
                  </a:cubicBezTo>
                  <a:lnTo>
                    <a:pt x="571500" y="152400"/>
                  </a:lnTo>
                  <a:cubicBezTo>
                    <a:pt x="571500" y="215525"/>
                    <a:pt x="520325" y="266700"/>
                    <a:pt x="457200" y="266700"/>
                  </a:cubicBezTo>
                  <a:lnTo>
                    <a:pt x="114300" y="266700"/>
                  </a:lnTo>
                  <a:cubicBezTo>
                    <a:pt x="51173" y="266700"/>
                    <a:pt x="0" y="215525"/>
                    <a:pt x="0" y="152400"/>
                  </a:cubicBezTo>
                  <a:close/>
                </a:path>
              </a:pathLst>
            </a:custGeom>
            <a:noFill/>
            <a:ln w="14287">
              <a:solidFill>
                <a:srgbClr val="43DD9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6" name="Rounded Rectangle 8">
              <a:extLst>
                <a:ext uri="{FF2B5EF4-FFF2-40B4-BE49-F238E27FC236}">
                  <a16:creationId xmlns:a16="http://schemas.microsoft.com/office/drawing/2014/main" id="{352A6CDC-84A9-8F9B-C3B4-C636A15B370E}"/>
                </a:ext>
              </a:extLst>
            </p:cNvPr>
            <p:cNvSpPr/>
            <p:nvPr/>
          </p:nvSpPr>
          <p:spPr>
            <a:xfrm>
              <a:off x="2114550" y="4795361"/>
              <a:ext cx="1714500" cy="342900"/>
            </a:xfrm>
            <a:custGeom>
              <a:avLst/>
              <a:gdLst/>
              <a:ahLst/>
              <a:cxnLst/>
              <a:rect l="0" t="0" r="0" b="0"/>
              <a:pathLst>
                <a:path w="1714500" h="342900">
                  <a:moveTo>
                    <a:pt x="171450" y="0"/>
                  </a:moveTo>
                  <a:lnTo>
                    <a:pt x="1543050" y="0"/>
                  </a:lnTo>
                  <a:cubicBezTo>
                    <a:pt x="1543050" y="0"/>
                    <a:pt x="1714500" y="0"/>
                    <a:pt x="1714500" y="171450"/>
                  </a:cubicBezTo>
                  <a:lnTo>
                    <a:pt x="1714500" y="171450"/>
                  </a:lnTo>
                  <a:cubicBezTo>
                    <a:pt x="1714500" y="171450"/>
                    <a:pt x="1714500" y="342900"/>
                    <a:pt x="1543050" y="342900"/>
                  </a:cubicBezTo>
                  <a:lnTo>
                    <a:pt x="171450" y="342900"/>
                  </a:lnTo>
                  <a:cubicBezTo>
                    <a:pt x="171450" y="342900"/>
                    <a:pt x="0" y="342900"/>
                    <a:pt x="0" y="171450"/>
                  </a:cubicBezTo>
                  <a:lnTo>
                    <a:pt x="0" y="171450"/>
                  </a:lnTo>
                  <a:cubicBezTo>
                    <a:pt x="0" y="171450"/>
                    <a:pt x="0" y="0"/>
                    <a:pt x="171450" y="0"/>
                  </a:cubicBezTo>
                </a:path>
              </a:pathLst>
            </a:custGeom>
            <a:noFill/>
            <a:ln w="14287">
              <a:solidFill>
                <a:srgbClr val="A6DA37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7" name="Rounded Rectangle 9">
              <a:extLst>
                <a:ext uri="{FF2B5EF4-FFF2-40B4-BE49-F238E27FC236}">
                  <a16:creationId xmlns:a16="http://schemas.microsoft.com/office/drawing/2014/main" id="{7B3A04FA-F712-FC7D-70CB-FD84A684802D}"/>
                </a:ext>
              </a:extLst>
            </p:cNvPr>
            <p:cNvSpPr/>
            <p:nvPr/>
          </p:nvSpPr>
          <p:spPr>
            <a:xfrm>
              <a:off x="3543300" y="5214461"/>
              <a:ext cx="571500" cy="266700"/>
            </a:xfrm>
            <a:custGeom>
              <a:avLst/>
              <a:gdLst/>
              <a:ahLst/>
              <a:cxnLst/>
              <a:rect l="0" t="0" r="0" b="0"/>
              <a:pathLst>
                <a:path w="571500" h="266700">
                  <a:moveTo>
                    <a:pt x="0" y="152400"/>
                  </a:moveTo>
                  <a:cubicBezTo>
                    <a:pt x="0" y="89274"/>
                    <a:pt x="51173" y="38100"/>
                    <a:pt x="114300" y="38100"/>
                  </a:cubicBezTo>
                  <a:lnTo>
                    <a:pt x="238125" y="38100"/>
                  </a:lnTo>
                  <a:lnTo>
                    <a:pt x="285750" y="0"/>
                  </a:lnTo>
                  <a:lnTo>
                    <a:pt x="333375" y="38100"/>
                  </a:lnTo>
                  <a:lnTo>
                    <a:pt x="457200" y="38100"/>
                  </a:lnTo>
                  <a:cubicBezTo>
                    <a:pt x="520325" y="38100"/>
                    <a:pt x="571500" y="89274"/>
                    <a:pt x="571500" y="152400"/>
                  </a:cubicBezTo>
                  <a:lnTo>
                    <a:pt x="571500" y="152400"/>
                  </a:lnTo>
                  <a:cubicBezTo>
                    <a:pt x="571500" y="215525"/>
                    <a:pt x="520325" y="266700"/>
                    <a:pt x="457200" y="266700"/>
                  </a:cubicBezTo>
                  <a:lnTo>
                    <a:pt x="114300" y="266700"/>
                  </a:lnTo>
                  <a:cubicBezTo>
                    <a:pt x="51173" y="266700"/>
                    <a:pt x="0" y="215525"/>
                    <a:pt x="0" y="152400"/>
                  </a:cubicBezTo>
                  <a:close/>
                </a:path>
              </a:pathLst>
            </a:custGeom>
            <a:noFill/>
            <a:ln w="14287">
              <a:solidFill>
                <a:srgbClr val="A6DA37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9A8A3B-BB2A-3A2B-8365-236851F1AD47}"/>
                </a:ext>
              </a:extLst>
            </p:cNvPr>
            <p:cNvSpPr txBox="1"/>
            <p:nvPr/>
          </p:nvSpPr>
          <p:spPr>
            <a:xfrm>
              <a:off x="3506967" y="1376838"/>
              <a:ext cx="2405528" cy="4990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1" dirty="0">
                  <a:latin typeface="Roboto"/>
                </a:rPr>
                <a:t>Contribution of Algorithms to Anime
Recommendations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03ED88-6DB5-50CE-981F-95C7F27DE06A}"/>
                </a:ext>
              </a:extLst>
            </p:cNvPr>
            <p:cNvSpPr txBox="1"/>
            <p:nvPr/>
          </p:nvSpPr>
          <p:spPr>
            <a:xfrm>
              <a:off x="2124075" y="2175986"/>
              <a:ext cx="231242" cy="2079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500">
                  <a:latin typeface="Roboto"/>
                </a:rPr>
                <a:t>SVD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9225D7-5473-A48A-316C-5CCA38ACB8A9}"/>
                </a:ext>
              </a:extLst>
            </p:cNvPr>
            <p:cNvSpPr txBox="1"/>
            <p:nvPr/>
          </p:nvSpPr>
          <p:spPr>
            <a:xfrm>
              <a:off x="4226703" y="3021139"/>
              <a:ext cx="121760" cy="110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>
                  <a:latin typeface="Roboto"/>
                </a:rPr>
                <a:t>40%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E8E3E4E-CC5C-9B90-9D7A-5467BD5422DD}"/>
                </a:ext>
              </a:extLst>
            </p:cNvPr>
            <p:cNvSpPr txBox="1"/>
            <p:nvPr/>
          </p:nvSpPr>
          <p:spPr>
            <a:xfrm>
              <a:off x="2124075" y="3318986"/>
              <a:ext cx="912689" cy="2079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500">
                  <a:latin typeface="Roboto"/>
                </a:rPr>
                <a:t>Neural Networks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78B1A8-2EE8-BA9D-61C4-B38B7599B9F7}"/>
                </a:ext>
              </a:extLst>
            </p:cNvPr>
            <p:cNvSpPr txBox="1"/>
            <p:nvPr/>
          </p:nvSpPr>
          <p:spPr>
            <a:xfrm>
              <a:off x="3776646" y="4164139"/>
              <a:ext cx="121760" cy="110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>
                  <a:latin typeface="Roboto"/>
                </a:rPr>
                <a:t>30%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2FF585-9C39-6558-A78F-C4850112A622}"/>
                </a:ext>
              </a:extLst>
            </p:cNvPr>
            <p:cNvSpPr txBox="1"/>
            <p:nvPr/>
          </p:nvSpPr>
          <p:spPr>
            <a:xfrm>
              <a:off x="2124075" y="4461986"/>
              <a:ext cx="1275922" cy="2079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500">
                  <a:latin typeface="Roboto"/>
                </a:rPr>
                <a:t>Content-Based Filtering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739347-6D5D-27E7-B5DB-79B9C1BE71F6}"/>
                </a:ext>
              </a:extLst>
            </p:cNvPr>
            <p:cNvSpPr txBox="1"/>
            <p:nvPr/>
          </p:nvSpPr>
          <p:spPr>
            <a:xfrm>
              <a:off x="3776646" y="5307139"/>
              <a:ext cx="121760" cy="110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800">
                  <a:latin typeface="Roboto"/>
                </a:rPr>
                <a:t>30%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80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66ED62D-87F0-8C5F-4ECE-ABAF3E3B3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4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1C169-8C2D-CB53-5EDF-C9FCFE083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4" b="-1"/>
          <a:stretch>
            <a:fillRect/>
          </a:stretch>
        </p:blipFill>
        <p:spPr>
          <a:xfrm>
            <a:off x="321731" y="321734"/>
            <a:ext cx="5674897" cy="301740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C8D7EC-676D-EA52-B5B6-D16F0AAE7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r="17068"/>
          <a:stretch>
            <a:fillRect/>
          </a:stretch>
        </p:blipFill>
        <p:spPr>
          <a:xfrm>
            <a:off x="321731" y="3510853"/>
            <a:ext cx="5674897" cy="2789954"/>
          </a:xfrm>
          <a:prstGeom prst="rect">
            <a:avLst/>
          </a:prstGeom>
        </p:spPr>
      </p:pic>
      <p:pic>
        <p:nvPicPr>
          <p:cNvPr id="7" name="Picture 6" descr="A cartoon of two people sitting on a black surface&#10;&#10;AI-generated content may be incorrect.">
            <a:extLst>
              <a:ext uri="{FF2B5EF4-FFF2-40B4-BE49-F238E27FC236}">
                <a16:creationId xmlns:a16="http://schemas.microsoft.com/office/drawing/2014/main" id="{8AE6C308-0A15-90D2-CF6F-50D312942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4"/>
          <a:stretch>
            <a:fillRect/>
          </a:stretch>
        </p:blipFill>
        <p:spPr>
          <a:xfrm>
            <a:off x="6195375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56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315</Words>
  <Application>Microsoft Office PowerPoint</Application>
  <PresentationFormat>Widescreen</PresentationFormat>
  <Paragraphs>47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Roboto</vt:lpstr>
      <vt:lpstr>Rockwell</vt:lpstr>
      <vt:lpstr>Rockwell Condensed</vt:lpstr>
      <vt:lpstr>Shantell Sans</vt:lpstr>
      <vt:lpstr>Wingdings</vt:lpstr>
      <vt:lpstr>Wood Type</vt:lpstr>
      <vt:lpstr>KawaiiRecSys: Anime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Vilopaben Sanjaybhai Patel</dc:creator>
  <cp:lastModifiedBy>Vilopaben Sanjaybhai Patel</cp:lastModifiedBy>
  <cp:revision>6</cp:revision>
  <dcterms:created xsi:type="dcterms:W3CDTF">2025-06-09T08:14:37Z</dcterms:created>
  <dcterms:modified xsi:type="dcterms:W3CDTF">2025-06-09T13:52:04Z</dcterms:modified>
</cp:coreProperties>
</file>